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png"/>
  <Override PartName="/ppt/media/image8.jpg" ContentType="image/png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526" r:id="rId2"/>
    <p:sldId id="527" r:id="rId3"/>
  </p:sldIdLst>
  <p:sldSz cx="21864638" cy="13698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6F9"/>
    <a:srgbClr val="F5FAFD"/>
    <a:srgbClr val="FBFBFB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E38952-EF32-481E-8F6D-63F81144C850}" v="50" dt="2024-02-26T12:47:09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Bravo Lara" userId="f75da22b7de9cec3" providerId="LiveId" clId="{D4E38952-EF32-481E-8F6D-63F81144C850}"/>
    <pc:docChg chg="custSel addSld delSld modSld">
      <pc:chgData name="Isaac Bravo Lara" userId="f75da22b7de9cec3" providerId="LiveId" clId="{D4E38952-EF32-481E-8F6D-63F81144C850}" dt="2024-02-26T12:47:09.515" v="151"/>
      <pc:docMkLst>
        <pc:docMk/>
      </pc:docMkLst>
      <pc:sldChg chg="addSp delSp modSp add del mod">
        <pc:chgData name="Isaac Bravo Lara" userId="f75da22b7de9cec3" providerId="LiveId" clId="{D4E38952-EF32-481E-8F6D-63F81144C850}" dt="2024-02-26T12:36:38.780" v="6" actId="47"/>
        <pc:sldMkLst>
          <pc:docMk/>
          <pc:sldMk cId="2244936526" sldId="264"/>
        </pc:sldMkLst>
        <pc:picChg chg="add del mod">
          <ac:chgData name="Isaac Bravo Lara" userId="f75da22b7de9cec3" providerId="LiveId" clId="{D4E38952-EF32-481E-8F6D-63F81144C850}" dt="2024-02-26T12:36:35.534" v="4" actId="21"/>
          <ac:picMkLst>
            <pc:docMk/>
            <pc:sldMk cId="2244936526" sldId="264"/>
            <ac:picMk id="3" creationId="{D10DB7DC-59B6-6EEF-5771-2A273A522642}"/>
          </ac:picMkLst>
        </pc:picChg>
        <pc:picChg chg="add del mod">
          <ac:chgData name="Isaac Bravo Lara" userId="f75da22b7de9cec3" providerId="LiveId" clId="{D4E38952-EF32-481E-8F6D-63F81144C850}" dt="2024-02-26T12:36:35.534" v="4" actId="21"/>
          <ac:picMkLst>
            <pc:docMk/>
            <pc:sldMk cId="2244936526" sldId="264"/>
            <ac:picMk id="9" creationId="{3B6EF35F-6204-7CED-BDC3-550C905AB799}"/>
          </ac:picMkLst>
        </pc:picChg>
        <pc:picChg chg="add del mod">
          <ac:chgData name="Isaac Bravo Lara" userId="f75da22b7de9cec3" providerId="LiveId" clId="{D4E38952-EF32-481E-8F6D-63F81144C850}" dt="2024-02-26T12:36:35.534" v="4" actId="21"/>
          <ac:picMkLst>
            <pc:docMk/>
            <pc:sldMk cId="2244936526" sldId="264"/>
            <ac:picMk id="10" creationId="{D1E668B5-7FD7-1AE5-2BE3-69E538E90D22}"/>
          </ac:picMkLst>
        </pc:picChg>
        <pc:picChg chg="add del mod">
          <ac:chgData name="Isaac Bravo Lara" userId="f75da22b7de9cec3" providerId="LiveId" clId="{D4E38952-EF32-481E-8F6D-63F81144C850}" dt="2024-02-26T12:36:35.534" v="4" actId="21"/>
          <ac:picMkLst>
            <pc:docMk/>
            <pc:sldMk cId="2244936526" sldId="264"/>
            <ac:picMk id="12" creationId="{D5BDBD4E-8F5A-2F8B-A282-C6A49ED922EF}"/>
          </ac:picMkLst>
        </pc:picChg>
        <pc:picChg chg="add del mod">
          <ac:chgData name="Isaac Bravo Lara" userId="f75da22b7de9cec3" providerId="LiveId" clId="{D4E38952-EF32-481E-8F6D-63F81144C850}" dt="2024-02-26T12:36:35.534" v="4" actId="21"/>
          <ac:picMkLst>
            <pc:docMk/>
            <pc:sldMk cId="2244936526" sldId="264"/>
            <ac:picMk id="14" creationId="{95783CEC-3331-DBB9-8230-C2D7C7A9C98C}"/>
          </ac:picMkLst>
        </pc:picChg>
        <pc:picChg chg="add del mod">
          <ac:chgData name="Isaac Bravo Lara" userId="f75da22b7de9cec3" providerId="LiveId" clId="{D4E38952-EF32-481E-8F6D-63F81144C850}" dt="2024-02-26T12:36:35.534" v="4" actId="21"/>
          <ac:picMkLst>
            <pc:docMk/>
            <pc:sldMk cId="2244936526" sldId="264"/>
            <ac:picMk id="16" creationId="{36FD57C9-1907-CDE3-397F-3EF76CC50B49}"/>
          </ac:picMkLst>
        </pc:picChg>
      </pc:sldChg>
      <pc:sldChg chg="delSp add del mod">
        <pc:chgData name="Isaac Bravo Lara" userId="f75da22b7de9cec3" providerId="LiveId" clId="{D4E38952-EF32-481E-8F6D-63F81144C850}" dt="2024-02-26T12:37:17.912" v="18" actId="47"/>
        <pc:sldMkLst>
          <pc:docMk/>
          <pc:sldMk cId="4101520126" sldId="266"/>
        </pc:sldMkLst>
        <pc:picChg chg="del">
          <ac:chgData name="Isaac Bravo Lara" userId="f75da22b7de9cec3" providerId="LiveId" clId="{D4E38952-EF32-481E-8F6D-63F81144C850}" dt="2024-02-26T12:36:52.831" v="8" actId="21"/>
          <ac:picMkLst>
            <pc:docMk/>
            <pc:sldMk cId="4101520126" sldId="266"/>
            <ac:picMk id="2" creationId="{97A5E548-4EA6-3AB2-E280-75E5BBB2704D}"/>
          </ac:picMkLst>
        </pc:picChg>
        <pc:picChg chg="del">
          <ac:chgData name="Isaac Bravo Lara" userId="f75da22b7de9cec3" providerId="LiveId" clId="{D4E38952-EF32-481E-8F6D-63F81144C850}" dt="2024-02-26T12:36:52.831" v="8" actId="21"/>
          <ac:picMkLst>
            <pc:docMk/>
            <pc:sldMk cId="4101520126" sldId="266"/>
            <ac:picMk id="3" creationId="{B8B4CEAB-8DDD-65CE-837D-20B2295C0C7F}"/>
          </ac:picMkLst>
        </pc:picChg>
        <pc:picChg chg="del">
          <ac:chgData name="Isaac Bravo Lara" userId="f75da22b7de9cec3" providerId="LiveId" clId="{D4E38952-EF32-481E-8F6D-63F81144C850}" dt="2024-02-26T12:36:52.831" v="8" actId="21"/>
          <ac:picMkLst>
            <pc:docMk/>
            <pc:sldMk cId="4101520126" sldId="266"/>
            <ac:picMk id="13" creationId="{EBFC926B-5033-788B-25C0-9EBB6DC92B1A}"/>
          </ac:picMkLst>
        </pc:picChg>
      </pc:sldChg>
      <pc:sldChg chg="addSp delSp modSp add del mod">
        <pc:chgData name="Isaac Bravo Lara" userId="f75da22b7de9cec3" providerId="LiveId" clId="{D4E38952-EF32-481E-8F6D-63F81144C850}" dt="2024-02-26T12:37:17.912" v="18" actId="47"/>
        <pc:sldMkLst>
          <pc:docMk/>
          <pc:sldMk cId="2621036191" sldId="267"/>
        </pc:sldMkLst>
        <pc:picChg chg="add del mod">
          <ac:chgData name="Isaac Bravo Lara" userId="f75da22b7de9cec3" providerId="LiveId" clId="{D4E38952-EF32-481E-8F6D-63F81144C850}" dt="2024-02-26T12:37:00.975" v="11" actId="21"/>
          <ac:picMkLst>
            <pc:docMk/>
            <pc:sldMk cId="2621036191" sldId="267"/>
            <ac:picMk id="2" creationId="{5132C082-A695-CEAE-0E6F-25979705ED98}"/>
          </ac:picMkLst>
        </pc:picChg>
        <pc:picChg chg="add del mod">
          <ac:chgData name="Isaac Bravo Lara" userId="f75da22b7de9cec3" providerId="LiveId" clId="{D4E38952-EF32-481E-8F6D-63F81144C850}" dt="2024-02-26T12:37:00.975" v="11" actId="21"/>
          <ac:picMkLst>
            <pc:docMk/>
            <pc:sldMk cId="2621036191" sldId="267"/>
            <ac:picMk id="8" creationId="{55247C97-97C3-41B4-0BB7-19052163FDA8}"/>
          </ac:picMkLst>
        </pc:picChg>
        <pc:picChg chg="del">
          <ac:chgData name="Isaac Bravo Lara" userId="f75da22b7de9cec3" providerId="LiveId" clId="{D4E38952-EF32-481E-8F6D-63F81144C850}" dt="2024-02-26T12:37:00.975" v="11" actId="21"/>
          <ac:picMkLst>
            <pc:docMk/>
            <pc:sldMk cId="2621036191" sldId="267"/>
            <ac:picMk id="9" creationId="{BD84561B-9A6B-8166-7E38-022F61BE27C3}"/>
          </ac:picMkLst>
        </pc:picChg>
        <pc:picChg chg="add del mod">
          <ac:chgData name="Isaac Bravo Lara" userId="f75da22b7de9cec3" providerId="LiveId" clId="{D4E38952-EF32-481E-8F6D-63F81144C850}" dt="2024-02-26T12:37:00.975" v="11" actId="21"/>
          <ac:picMkLst>
            <pc:docMk/>
            <pc:sldMk cId="2621036191" sldId="267"/>
            <ac:picMk id="10" creationId="{F7DA9C22-928D-43CF-8873-7B9032C81E7A}"/>
          </ac:picMkLst>
        </pc:picChg>
        <pc:picChg chg="del">
          <ac:chgData name="Isaac Bravo Lara" userId="f75da22b7de9cec3" providerId="LiveId" clId="{D4E38952-EF32-481E-8F6D-63F81144C850}" dt="2024-02-26T12:37:00.975" v="11" actId="21"/>
          <ac:picMkLst>
            <pc:docMk/>
            <pc:sldMk cId="2621036191" sldId="267"/>
            <ac:picMk id="15" creationId="{2679693E-B480-4C58-3EEB-B5B4F4A76188}"/>
          </ac:picMkLst>
        </pc:picChg>
        <pc:picChg chg="del">
          <ac:chgData name="Isaac Bravo Lara" userId="f75da22b7de9cec3" providerId="LiveId" clId="{D4E38952-EF32-481E-8F6D-63F81144C850}" dt="2024-02-26T12:37:00.975" v="11" actId="21"/>
          <ac:picMkLst>
            <pc:docMk/>
            <pc:sldMk cId="2621036191" sldId="267"/>
            <ac:picMk id="17" creationId="{5EDBE765-27BE-E464-A838-0E1966617C2D}"/>
          </ac:picMkLst>
        </pc:picChg>
        <pc:picChg chg="del">
          <ac:chgData name="Isaac Bravo Lara" userId="f75da22b7de9cec3" providerId="LiveId" clId="{D4E38952-EF32-481E-8F6D-63F81144C850}" dt="2024-02-26T12:37:00.975" v="11" actId="21"/>
          <ac:picMkLst>
            <pc:docMk/>
            <pc:sldMk cId="2621036191" sldId="267"/>
            <ac:picMk id="19" creationId="{ACFFE66C-EE86-03A9-91AE-B009FD226D1A}"/>
          </ac:picMkLst>
        </pc:picChg>
      </pc:sldChg>
      <pc:sldChg chg="delSp add del mod">
        <pc:chgData name="Isaac Bravo Lara" userId="f75da22b7de9cec3" providerId="LiveId" clId="{D4E38952-EF32-481E-8F6D-63F81144C850}" dt="2024-02-26T12:37:17.912" v="18" actId="47"/>
        <pc:sldMkLst>
          <pc:docMk/>
          <pc:sldMk cId="1538407268" sldId="268"/>
        </pc:sldMkLst>
        <pc:picChg chg="del">
          <ac:chgData name="Isaac Bravo Lara" userId="f75da22b7de9cec3" providerId="LiveId" clId="{D4E38952-EF32-481E-8F6D-63F81144C850}" dt="2024-02-26T12:37:08.311" v="14" actId="21"/>
          <ac:picMkLst>
            <pc:docMk/>
            <pc:sldMk cId="1538407268" sldId="268"/>
            <ac:picMk id="11" creationId="{AB1751A8-1F1E-51D3-9E03-005CA21E767F}"/>
          </ac:picMkLst>
        </pc:picChg>
        <pc:picChg chg="del">
          <ac:chgData name="Isaac Bravo Lara" userId="f75da22b7de9cec3" providerId="LiveId" clId="{D4E38952-EF32-481E-8F6D-63F81144C850}" dt="2024-02-26T12:37:08.311" v="14" actId="21"/>
          <ac:picMkLst>
            <pc:docMk/>
            <pc:sldMk cId="1538407268" sldId="268"/>
            <ac:picMk id="13" creationId="{338CF1BF-4283-B7F2-02A1-E7C106F902DE}"/>
          </ac:picMkLst>
        </pc:picChg>
        <pc:picChg chg="del">
          <ac:chgData name="Isaac Bravo Lara" userId="f75da22b7de9cec3" providerId="LiveId" clId="{D4E38952-EF32-481E-8F6D-63F81144C850}" dt="2024-02-26T12:37:08.311" v="14" actId="21"/>
          <ac:picMkLst>
            <pc:docMk/>
            <pc:sldMk cId="1538407268" sldId="268"/>
            <ac:picMk id="15" creationId="{F81B1370-EF91-C856-65C3-CAA6C229BA33}"/>
          </ac:picMkLst>
        </pc:picChg>
        <pc:picChg chg="del">
          <ac:chgData name="Isaac Bravo Lara" userId="f75da22b7de9cec3" providerId="LiveId" clId="{D4E38952-EF32-481E-8F6D-63F81144C850}" dt="2024-02-26T12:37:08.311" v="14" actId="21"/>
          <ac:picMkLst>
            <pc:docMk/>
            <pc:sldMk cId="1538407268" sldId="268"/>
            <ac:picMk id="17" creationId="{5EB4C4ED-A5E4-ADBA-3FC9-411B32A1F3FB}"/>
          </ac:picMkLst>
        </pc:picChg>
        <pc:picChg chg="del">
          <ac:chgData name="Isaac Bravo Lara" userId="f75da22b7de9cec3" providerId="LiveId" clId="{D4E38952-EF32-481E-8F6D-63F81144C850}" dt="2024-02-26T12:37:08.311" v="14" actId="21"/>
          <ac:picMkLst>
            <pc:docMk/>
            <pc:sldMk cId="1538407268" sldId="268"/>
            <ac:picMk id="19" creationId="{C824D193-9436-3D86-32FF-A603B81AB232}"/>
          </ac:picMkLst>
        </pc:picChg>
      </pc:sldChg>
      <pc:sldChg chg="delSp add del mod">
        <pc:chgData name="Isaac Bravo Lara" userId="f75da22b7de9cec3" providerId="LiveId" clId="{D4E38952-EF32-481E-8F6D-63F81144C850}" dt="2024-02-26T12:37:17.912" v="18" actId="47"/>
        <pc:sldMkLst>
          <pc:docMk/>
          <pc:sldMk cId="2613665648" sldId="269"/>
        </pc:sldMkLst>
        <pc:picChg chg="del">
          <ac:chgData name="Isaac Bravo Lara" userId="f75da22b7de9cec3" providerId="LiveId" clId="{D4E38952-EF32-481E-8F6D-63F81144C850}" dt="2024-02-26T12:37:15.217" v="16" actId="21"/>
          <ac:picMkLst>
            <pc:docMk/>
            <pc:sldMk cId="2613665648" sldId="269"/>
            <ac:picMk id="12" creationId="{5CD0F510-28A6-AC6D-1CF6-EC6FD12207F2}"/>
          </ac:picMkLst>
        </pc:picChg>
        <pc:picChg chg="del">
          <ac:chgData name="Isaac Bravo Lara" userId="f75da22b7de9cec3" providerId="LiveId" clId="{D4E38952-EF32-481E-8F6D-63F81144C850}" dt="2024-02-26T12:37:15.217" v="16" actId="21"/>
          <ac:picMkLst>
            <pc:docMk/>
            <pc:sldMk cId="2613665648" sldId="269"/>
            <ac:picMk id="14" creationId="{AF69A841-6FD7-82D8-A1FC-A63CF43EAD97}"/>
          </ac:picMkLst>
        </pc:picChg>
        <pc:picChg chg="del">
          <ac:chgData name="Isaac Bravo Lara" userId="f75da22b7de9cec3" providerId="LiveId" clId="{D4E38952-EF32-481E-8F6D-63F81144C850}" dt="2024-02-26T12:37:15.217" v="16" actId="21"/>
          <ac:picMkLst>
            <pc:docMk/>
            <pc:sldMk cId="2613665648" sldId="269"/>
            <ac:picMk id="18" creationId="{91E62C02-8A86-EA9E-4CCB-4F6F2F10C7AB}"/>
          </ac:picMkLst>
        </pc:picChg>
        <pc:picChg chg="del">
          <ac:chgData name="Isaac Bravo Lara" userId="f75da22b7de9cec3" providerId="LiveId" clId="{D4E38952-EF32-481E-8F6D-63F81144C850}" dt="2024-02-26T12:37:15.217" v="16" actId="21"/>
          <ac:picMkLst>
            <pc:docMk/>
            <pc:sldMk cId="2613665648" sldId="269"/>
            <ac:picMk id="20" creationId="{DC372807-8C10-B023-AC19-6792EC36215A}"/>
          </ac:picMkLst>
        </pc:picChg>
      </pc:sldChg>
      <pc:sldChg chg="addSp delSp modSp mod">
        <pc:chgData name="Isaac Bravo Lara" userId="f75da22b7de9cec3" providerId="LiveId" clId="{D4E38952-EF32-481E-8F6D-63F81144C850}" dt="2024-02-26T12:44:28.970" v="145"/>
        <pc:sldMkLst>
          <pc:docMk/>
          <pc:sldMk cId="1441197471" sldId="526"/>
        </pc:sldMkLst>
        <pc:grpChg chg="del">
          <ac:chgData name="Isaac Bravo Lara" userId="f75da22b7de9cec3" providerId="LiveId" clId="{D4E38952-EF32-481E-8F6D-63F81144C850}" dt="2024-02-26T12:35:39.374" v="0" actId="478"/>
          <ac:grpSpMkLst>
            <pc:docMk/>
            <pc:sldMk cId="1441197471" sldId="526"/>
            <ac:grpSpMk id="14" creationId="{A3E316A5-C536-AEC7-6529-F3D69AFA4CA9}"/>
          </ac:grpSpMkLst>
        </pc:grpChg>
        <pc:grpChg chg="add mod">
          <ac:chgData name="Isaac Bravo Lara" userId="f75da22b7de9cec3" providerId="LiveId" clId="{D4E38952-EF32-481E-8F6D-63F81144C850}" dt="2024-02-26T12:41:59.149" v="135" actId="1076"/>
          <ac:grpSpMkLst>
            <pc:docMk/>
            <pc:sldMk cId="1441197471" sldId="526"/>
            <ac:grpSpMk id="64" creationId="{4617F110-A387-3BD5-252F-9307327A5F25}"/>
          </ac:grpSpMkLst>
        </pc:grpChg>
        <pc:grpChg chg="add mod">
          <ac:chgData name="Isaac Bravo Lara" userId="f75da22b7de9cec3" providerId="LiveId" clId="{D4E38952-EF32-481E-8F6D-63F81144C850}" dt="2024-02-26T12:41:59.149" v="135" actId="1076"/>
          <ac:grpSpMkLst>
            <pc:docMk/>
            <pc:sldMk cId="1441197471" sldId="526"/>
            <ac:grpSpMk id="65" creationId="{DAE3D623-5EF8-10C6-2407-FB6A931922D3}"/>
          </ac:grpSpMkLst>
        </pc:grpChg>
        <pc:grpChg chg="add mod">
          <ac:chgData name="Isaac Bravo Lara" userId="f75da22b7de9cec3" providerId="LiveId" clId="{D4E38952-EF32-481E-8F6D-63F81144C850}" dt="2024-02-26T12:41:59.149" v="135" actId="1076"/>
          <ac:grpSpMkLst>
            <pc:docMk/>
            <pc:sldMk cId="1441197471" sldId="526"/>
            <ac:grpSpMk id="102" creationId="{24FFA400-42ED-D647-E9B9-167BBE298141}"/>
          </ac:grpSpMkLst>
        </pc:grpChg>
        <pc:grpChg chg="add del mod">
          <ac:chgData name="Isaac Bravo Lara" userId="f75da22b7de9cec3" providerId="LiveId" clId="{D4E38952-EF32-481E-8F6D-63F81144C850}" dt="2024-02-26T12:42:49.423" v="142" actId="478"/>
          <ac:grpSpMkLst>
            <pc:docMk/>
            <pc:sldMk cId="1441197471" sldId="526"/>
            <ac:grpSpMk id="103" creationId="{AC88F61A-4309-5451-49F5-8560EBB955B5}"/>
          </ac:grpSpMkLst>
        </pc:grpChg>
        <pc:grpChg chg="mod">
          <ac:chgData name="Isaac Bravo Lara" userId="f75da22b7de9cec3" providerId="LiveId" clId="{D4E38952-EF32-481E-8F6D-63F81144C850}" dt="2024-02-26T12:42:20.776" v="136"/>
          <ac:grpSpMkLst>
            <pc:docMk/>
            <pc:sldMk cId="1441197471" sldId="526"/>
            <ac:grpSpMk id="104" creationId="{2102497D-E9C8-1038-4BF1-842942DB44BA}"/>
          </ac:grpSpMkLst>
        </pc:grpChg>
        <pc:grpChg chg="mod">
          <ac:chgData name="Isaac Bravo Lara" userId="f75da22b7de9cec3" providerId="LiveId" clId="{D4E38952-EF32-481E-8F6D-63F81144C850}" dt="2024-02-26T12:42:20.776" v="136"/>
          <ac:grpSpMkLst>
            <pc:docMk/>
            <pc:sldMk cId="1441197471" sldId="526"/>
            <ac:grpSpMk id="105" creationId="{51C6122F-A746-EE94-BA2E-2B4F4CD60A6C}"/>
          </ac:grpSpMkLst>
        </pc:grpChg>
        <pc:grpChg chg="add del mod">
          <ac:chgData name="Isaac Bravo Lara" userId="f75da22b7de9cec3" providerId="LiveId" clId="{D4E38952-EF32-481E-8F6D-63F81144C850}" dt="2024-02-26T12:42:35.736" v="138" actId="478"/>
          <ac:grpSpMkLst>
            <pc:docMk/>
            <pc:sldMk cId="1441197471" sldId="526"/>
            <ac:grpSpMk id="177" creationId="{5CAAE39F-C81D-0E41-6252-430AE71125B8}"/>
          </ac:grpSpMkLst>
        </pc:grpChg>
        <pc:grpChg chg="mod">
          <ac:chgData name="Isaac Bravo Lara" userId="f75da22b7de9cec3" providerId="LiveId" clId="{D4E38952-EF32-481E-8F6D-63F81144C850}" dt="2024-02-26T12:42:26.412" v="137" actId="571"/>
          <ac:grpSpMkLst>
            <pc:docMk/>
            <pc:sldMk cId="1441197471" sldId="526"/>
            <ac:grpSpMk id="178" creationId="{9F918E50-4579-E169-303D-2B562F935F70}"/>
          </ac:grpSpMkLst>
        </pc:grpChg>
        <pc:grpChg chg="mod">
          <ac:chgData name="Isaac Bravo Lara" userId="f75da22b7de9cec3" providerId="LiveId" clId="{D4E38952-EF32-481E-8F6D-63F81144C850}" dt="2024-02-26T12:42:26.412" v="137" actId="571"/>
          <ac:grpSpMkLst>
            <pc:docMk/>
            <pc:sldMk cId="1441197471" sldId="526"/>
            <ac:grpSpMk id="179" creationId="{D9A0DBF6-672A-1368-EE6F-68AEC97479AA}"/>
          </ac:grpSpMkLst>
        </pc:grp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3" creationId="{85A8D0D8-6257-3576-B8A2-EEB517E8777A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4" creationId="{1593D651-5F16-BA66-B172-8730393EDF4C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" creationId="{5673004E-E690-9523-4408-E48B9F8BA7B0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15" creationId="{ED9D1502-1489-675F-1EAD-D88FAC1C1470}"/>
          </ac:picMkLst>
        </pc:picChg>
        <pc:picChg chg="add del mod">
          <ac:chgData name="Isaac Bravo Lara" userId="f75da22b7de9cec3" providerId="LiveId" clId="{D4E38952-EF32-481E-8F6D-63F81144C850}" dt="2024-02-26T12:39:50.236" v="97" actId="478"/>
          <ac:picMkLst>
            <pc:docMk/>
            <pc:sldMk cId="1441197471" sldId="526"/>
            <ac:picMk id="18" creationId="{8AF8CB42-47EA-389E-E495-05E8BEB69972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20" creationId="{4574EB37-732F-4EEA-101E-7E7B9A4B0E33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22" creationId="{EB15A77D-86AC-F27C-C13F-564F7FAC7C10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23" creationId="{A217140F-B039-1EBA-4B72-BE14BCEC2B9A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24" creationId="{A532A85C-523E-BCD7-3776-B56B09345B04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25" creationId="{EA3037DC-7BF8-408F-83B6-1DC5F164C6EB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26" creationId="{C3CEB587-93A2-77FE-6457-74BDDEFA9367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27" creationId="{D10DB7DC-59B6-6EEF-5771-2A273A522642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30" creationId="{3B6EF35F-6204-7CED-BDC3-550C905AB799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31" creationId="{D1E668B5-7FD7-1AE5-2BE3-69E538E90D22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42" creationId="{D5BDBD4E-8F5A-2F8B-A282-C6A49ED922EF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43" creationId="{95783CEC-3331-DBB9-8230-C2D7C7A9C98C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44" creationId="{36FD57C9-1907-CDE3-397F-3EF76CC50B49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45" creationId="{EBFC926B-5033-788B-25C0-9EBB6DC92B1A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46" creationId="{97A5E548-4EA6-3AB2-E280-75E5BBB2704D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47" creationId="{B8B4CEAB-8DDD-65CE-837D-20B2295C0C7F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48" creationId="{BD84561B-9A6B-8166-7E38-022F61BE27C3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49" creationId="{2679693E-B480-4C58-3EEB-B5B4F4A76188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0" creationId="{5EDBE765-27BE-E464-A838-0E1966617C2D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1" creationId="{ACFFE66C-EE86-03A9-91AE-B009FD226D1A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2" creationId="{5132C082-A695-CEAE-0E6F-25979705ED98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3" creationId="{55247C97-97C3-41B4-0BB7-19052163FDA8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4" creationId="{F7DA9C22-928D-43CF-8873-7B9032C81E7A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5" creationId="{AB1751A8-1F1E-51D3-9E03-005CA21E767F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6" creationId="{338CF1BF-4283-B7F2-02A1-E7C106F902DE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7" creationId="{F81B1370-EF91-C856-65C3-CAA6C229BA33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8" creationId="{5EB4C4ED-A5E4-ADBA-3FC9-411B32A1F3FB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59" creationId="{C824D193-9436-3D86-32FF-A603B81AB232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60" creationId="{5CD0F510-28A6-AC6D-1CF6-EC6FD12207F2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61" creationId="{AF69A841-6FD7-82D8-A1FC-A63CF43EAD97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62" creationId="{91E62C02-8A86-EA9E-4CCB-4F6F2F10C7AB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63" creationId="{DC372807-8C10-B023-AC19-6792EC36215A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66" creationId="{F08C6231-429D-364E-8F7C-4BBC16F276B8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67" creationId="{25BD19EB-3C13-E1AB-B612-1B252C2A860A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68" creationId="{DAA941CE-D22E-9AFB-B94B-6B0637A44E51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69" creationId="{A378E9C1-3014-E36D-7511-B8035A995C37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0" creationId="{6F6130CE-3B8A-9768-A2F9-44D8A8C3663F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1" creationId="{BAA8BB69-8995-3F54-DB08-36EC0FA27377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2" creationId="{A9657BD5-7A13-551B-B244-9DD955700416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3" creationId="{2B7046C3-7B7A-47CA-CE68-61BF4A4DF4A8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4" creationId="{B853E605-8FDF-AC52-2B38-6BCA22308F9F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5" creationId="{88A43822-57F9-21D3-A435-1F07DD84E8B6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6" creationId="{47E8EB83-8BDA-F783-1F39-3260391925B1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7" creationId="{891CC75E-3C8E-3591-8171-043C24D92A05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8" creationId="{317117D0-8E98-6F24-C120-C3EA113C0E23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79" creationId="{15AC0501-B275-7CAC-A2C4-8817F8236C90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0" creationId="{F58848A5-2A0E-4C20-93E7-2FDC9046804C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1" creationId="{8B5EE177-FA93-76ED-AA44-D9053DD21A66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2" creationId="{B6C3F118-392D-A8F2-A599-1762B796C6DC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3" creationId="{010FC165-A39F-666B-61F9-A7879C25A3A0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4" creationId="{4440512E-8A3D-3F5D-F4C2-BE1F138A2BCB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5" creationId="{0C81F125-6566-712C-61C7-5AC4F62745C0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6" creationId="{44A0547E-AEB2-CDA7-5C03-8854043AF702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7" creationId="{E8055BD1-2B63-FD0A-0E3E-756F4C8BF48F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8" creationId="{5AE615F4-78E7-01DA-221C-93DC4B3F861B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89" creationId="{F04F096A-24A9-A2EF-B85D-476CC91D0772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0" creationId="{FE8E2ED2-D05B-2351-146E-65D8882C6957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1" creationId="{CBCA16C0-1064-0C66-F6BE-E69F362F9CC8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2" creationId="{9323F65A-DB29-67AD-F9A4-27DD28BA204E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3" creationId="{DDA47B9B-DB99-0FC3-AC88-5A34E575FDAE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4" creationId="{2C4B683C-F19D-C7FA-ECDF-B864B8EBC76F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5" creationId="{B04FD6FF-B707-E978-4279-BA8A5D8E1300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6" creationId="{1968BAF9-3E1E-FC0B-7FA0-8511AEECC38E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7" creationId="{0F8C2DD5-5F2D-2BEB-4402-F6A680DA9136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8" creationId="{396BAB6B-8BE6-9F3E-4D7A-C2DB19BECF64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99" creationId="{847E5320-0880-028A-7077-27EEB34DE9F8}"/>
          </ac:picMkLst>
        </pc:picChg>
        <pc:picChg chg="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100" creationId="{D197E512-58DD-C357-6E4F-64BD0D62C2E5}"/>
          </ac:picMkLst>
        </pc:picChg>
        <pc:picChg chg="add mod">
          <ac:chgData name="Isaac Bravo Lara" userId="f75da22b7de9cec3" providerId="LiveId" clId="{D4E38952-EF32-481E-8F6D-63F81144C850}" dt="2024-02-26T12:41:59.149" v="135" actId="1076"/>
          <ac:picMkLst>
            <pc:docMk/>
            <pc:sldMk cId="1441197471" sldId="526"/>
            <ac:picMk id="101" creationId="{507C6340-065E-7A03-D1B6-5A3DD217B839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06" creationId="{975231AC-AD79-54B3-A73D-52427377FCDB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07" creationId="{558B43D8-478C-F49D-96A1-26A528ADBC4C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08" creationId="{BA02BEEE-F4E6-C26B-5884-5779F06779FA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09" creationId="{14420F76-39CA-4BCF-454C-C03C66BE8913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0" creationId="{2B723A94-B091-C9CF-C8CB-2DEE1A18A433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1" creationId="{64BA2804-E686-EE8B-4A01-E723C477F948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2" creationId="{E62C5536-1EBE-8A34-10EB-4364B42842A3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3" creationId="{DFCA0CC9-8F87-8506-FDA7-7DE0531F36D2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4" creationId="{A70F12E1-2864-3D84-4D55-1D0181D1446A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5" creationId="{7296D620-95DA-6455-262A-33E6EC72593B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6" creationId="{029EB85A-B048-D9DA-E29E-9C5C75285A13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7" creationId="{E63809E7-FA4C-4037-B1CE-CEADF30CB709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8" creationId="{3BCAFEE9-4908-BDA1-7C37-1B784142C576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19" creationId="{F05BEE60-407F-C916-5075-B01BC333B1E2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0" creationId="{3D71AEDB-84B3-36DA-49BF-7D90AB2B1402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1" creationId="{9EB4C224-1974-0A2C-4FAB-8AE454D4724B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2" creationId="{6C806E0F-28BF-2C63-94B5-7FF79C44F3AF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3" creationId="{55FC509B-AFE8-CFF9-2E35-74096C7F3E77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4" creationId="{5CEA54D8-8B03-13C8-9A1E-7F5060335741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5" creationId="{C5F3A395-7AAD-8BDF-0AFF-A6589CEB4C42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6" creationId="{00B5E6D6-E9AC-0E51-2FB3-A99C58C57CA1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7" creationId="{2E8A758E-31EF-04BD-4678-528D8C33C17D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8" creationId="{0E8EF5BF-80E4-8056-7A2B-64716DB08B59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29" creationId="{30B9A3CF-AF8A-F820-D1AC-5DE2E82AFD01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0" creationId="{31032E88-3C35-7569-4118-4A44B0FAAECC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1" creationId="{9BCB667B-F8D4-CEBF-4D26-16B487F166F7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2" creationId="{8DCD0675-5975-BC98-22FA-530D294E38F1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3" creationId="{9F5B4AAF-620F-E191-1815-6665B6776EA4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4" creationId="{6F4B434A-C193-E052-7EC3-D4380876DF14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5" creationId="{F22670AE-ABF6-A730-77C1-26FF1239ADFB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6" creationId="{D9231299-7FCF-68AA-ACFC-B2781356B821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7" creationId="{3707F86C-BB0E-DB11-0FA0-5D70EDDFA0C3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8" creationId="{90F888B5-CD35-39CD-7465-4B6D740283D8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39" creationId="{0D0B9C97-7179-0069-E0FD-E33098844535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0" creationId="{BE0E90FF-33C1-6EE7-E7CD-3FB431963674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1" creationId="{57761ACD-3D1D-7342-1885-277AF08B1D43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2" creationId="{D12D2CD4-F773-3E10-EF1D-E2FB1D705FBC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3" creationId="{D80690EA-17B2-76CE-7655-A4464F69A0F4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4" creationId="{ED3E148B-CB6E-6111-5D2A-AC7363E5D36D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5" creationId="{194F9AFC-AE14-67FA-2EBA-FBC4A2EA289C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6" creationId="{2AD91724-C13A-9270-8488-A78E2F6EE583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7" creationId="{516AB156-7211-AE6A-6365-674A7C490A59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8" creationId="{34EA4F0A-078B-C634-3F95-A841B04449C1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49" creationId="{84DB6AB3-0415-C898-B775-F6E51241DC6F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0" creationId="{BE17D8CB-1805-D832-1AEE-BB131C3B09FE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1" creationId="{AB8D8DB9-2B13-B8D2-C59F-6FE9D16B9172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2" creationId="{C78E17D2-7F40-32DD-9560-A54E7C7B9E75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3" creationId="{1CAA7026-158F-1D22-023B-D887E3F324DC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4" creationId="{6AFAC850-16BC-C197-7531-4388EE61EFF7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5" creationId="{DA43CDDC-E6CD-33ED-7EE8-7785560E4C81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6" creationId="{D7CD1547-B45D-1C2D-AE4D-FF77749E5558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7" creationId="{50C0E28E-8349-3A6A-BB42-5E10D434CE24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8" creationId="{CE1EE747-65B0-6B15-FFD4-74F52BA3949A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59" creationId="{BBF31161-3BE2-E638-8B48-B0B9E1B5DA3D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0" creationId="{9BA3B6C8-2A25-2E98-AE82-969230DF7366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1" creationId="{F722182D-1DFB-656E-52B2-29B898838A01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2" creationId="{61A4AF68-2AA8-1921-9C46-743A7AC2843E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3" creationId="{FF1819F5-7613-9C06-C409-D4C8E966483F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4" creationId="{6F499DA3-B259-A36B-E1DC-8F4D9502CB05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5" creationId="{6168C584-72AD-AFCC-DE70-32F278BB1570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6" creationId="{9789FC67-B15A-A081-03F4-AE2FC8B992AB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7" creationId="{C39245E6-CA72-6B6D-7645-45C3A773804E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8" creationId="{C494BC6B-C8F6-D95F-3E31-6E2CDD26C3FE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69" creationId="{5582938F-931F-B1B6-DCCA-CDFCFAA46B0F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70" creationId="{2DDCBFE1-6063-6448-8321-CE6527E46DAD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71" creationId="{ABB7DB7B-BCE0-1929-3AAB-1D9DDDE4134B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72" creationId="{AD24D933-20C9-3688-C7AA-0C29543857F9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73" creationId="{69B7E096-A849-4C93-11E9-FB884CE1D5A4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74" creationId="{6838602E-6733-9A0D-6A3D-CE9FEC1010D4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75" creationId="{E68D2818-F805-BEBE-D41F-9E3CB641AAC1}"/>
          </ac:picMkLst>
        </pc:picChg>
        <pc:picChg chg="mod">
          <ac:chgData name="Isaac Bravo Lara" userId="f75da22b7de9cec3" providerId="LiveId" clId="{D4E38952-EF32-481E-8F6D-63F81144C850}" dt="2024-02-26T12:42:20.776" v="136"/>
          <ac:picMkLst>
            <pc:docMk/>
            <pc:sldMk cId="1441197471" sldId="526"/>
            <ac:picMk id="176" creationId="{C4C2AD5B-4E9B-B2D1-84B2-6D627EFCC3E5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0" creationId="{E1579140-1B69-549C-4CCB-4ED185C5E075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1" creationId="{42C4CE53-2DA1-5183-98FC-D4AB9DC1FA6E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2" creationId="{BDE89E15-9264-9F60-AD5E-AF4567B340DE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3" creationId="{384EE14C-7387-9280-AA6B-285FD301F09C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4" creationId="{895B5CB1-9FB9-8E2B-021E-CB80E41ECFA4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5" creationId="{07EC5914-7938-DB7A-0F94-F64148BA3844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6" creationId="{88FE44CD-335F-9DFB-5637-F29155022353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7" creationId="{C36FB6BA-FE52-EEB2-0E63-5A25E5C3148E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8" creationId="{24CF47A8-8C66-0709-1471-81CEF0FAAF82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89" creationId="{51AFABA8-3D82-27E3-DABB-4301545FF28C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0" creationId="{9B580A14-3AF3-A314-FDED-20868AC122A5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1" creationId="{79E5D44B-7AC9-295F-3E5F-A94A88896582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2" creationId="{A4EBCAB1-F9C3-04DA-3E59-B6EA9EBE8093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3" creationId="{221FBC00-8C14-50CB-CBC9-EC2484D36C53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4" creationId="{C1069147-77DB-1A4B-CE9D-F6CDD85CE1AB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5" creationId="{67C11F5A-05DB-0E85-8B95-B58DAA5C9EDF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6" creationId="{E8D7C60A-9F1D-BAAA-FD94-BF3C98302824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7" creationId="{8AFB9BCD-5521-B2FE-CE05-E9F823ED362B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8" creationId="{7BC996A1-67B3-D617-0D49-8AFCFEB2AB0F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199" creationId="{1A6F96B6-3743-CB33-1F43-ACEB160DDF07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0" creationId="{16C12A05-0C1E-7E56-5769-481A0C613BBB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1" creationId="{68AF50D5-1E42-886B-22A6-5658D776D3C6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2" creationId="{9275EFDD-53F4-251F-D1AA-2666FE93F6BB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3" creationId="{8F798A9D-9F5F-3E36-AD86-53FC083E99CD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4" creationId="{8CCA5302-5AD6-1BBD-D27F-F7B1C4079AD7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5" creationId="{6B670CE3-264D-2128-2695-FEAB5C7A35D8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6" creationId="{DE21D62E-0B37-6221-C088-7659626D42C2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7" creationId="{52E7484A-B883-7594-6175-7A1CC07F631E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8" creationId="{7EA02400-A527-DFAE-834D-2B71B5D8F9CC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09" creationId="{2E505F2D-E297-DC77-BF6C-1C738F85F53D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0" creationId="{DE6B0657-2625-AD2D-BE00-404BF0703483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1" creationId="{8F6253B8-8B00-0497-3EE0-053003001AF4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2" creationId="{5BDA2B80-8322-0465-3AA8-3A62CED93BDB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3" creationId="{8E807A61-FA50-4B9A-899D-834A077B4A66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4" creationId="{B96468EC-5C28-9A4C-017C-719366B3EFFA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5" creationId="{BE0F54EC-52BA-C0AA-9D05-312CC15AD2AD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6" creationId="{898E5BEA-B24B-AB1D-A48A-CB6F5420AF7E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7" creationId="{AC7D5FD3-5A10-9836-144A-646FB8D6A785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8" creationId="{ED7C7D96-0047-CFC8-D185-415181BE5CCE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19" creationId="{9EE51B23-FF3B-A396-D1CA-82C96907B1EF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0" creationId="{26D3C64D-560E-615E-148B-EBF7AF8B0321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1" creationId="{F94336EF-30F6-BC90-F469-09A1FAC75CE2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2" creationId="{BD75929D-390F-2DE1-424C-43A144CB4DB0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3" creationId="{62CE2782-5968-ED01-6472-DB00559BF594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4" creationId="{1AE3BDEA-44FD-ADE5-E0BB-A84A645C0515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5" creationId="{8E664626-8861-FFF1-4D01-DBB9B9D27050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6" creationId="{37CD4B85-1440-4A4A-75A5-0FFE8D6D5756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7" creationId="{574E1E88-D946-7921-4A4A-66A7B358557C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8" creationId="{9EB207B2-1BAF-0A29-5F44-EF472981B52D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29" creationId="{6BBDE18E-0B00-BFA2-D749-7152812ACC04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0" creationId="{0B157FF0-80BD-E0EA-191E-B3B2C8C56AEA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1" creationId="{E380810F-7742-2251-282E-BDF951157B94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2" creationId="{8DE18F78-5AA2-291F-5EC0-D2A5DC6C74A9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3" creationId="{31402A24-4835-8F56-05DB-BBF8BA7C8726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4" creationId="{74EC4359-6243-B0A8-C4C9-859637FEACDA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5" creationId="{FA063D2E-8AF1-5324-B353-6AC5EB3F544F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6" creationId="{58746D2F-7C48-7A1D-6C79-897BFFAFBCF2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7" creationId="{780E8B32-14A0-F33A-525F-208C9A47D3FE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8" creationId="{68284FD9-FDA9-AE1D-5CAD-29CA98670153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39" creationId="{D0FA4829-7A30-15E5-BC4E-A40F1F829623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0" creationId="{2B2B528B-BBB1-279A-95D9-0569ECC37924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1" creationId="{8B0C1893-FD43-0380-8C92-F23AD5F491DF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2" creationId="{0C1FA921-611B-0EC6-DA6E-FEB4DAD1305A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3" creationId="{A020A6A2-BD5D-48CD-EB4E-CA81E0E356CE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4" creationId="{D65013A8-B2E3-9A5D-3EC5-903C5B79C380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5" creationId="{4D78EC8C-2BB2-B0EE-F63A-D3D6A65C1560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6" creationId="{5005D9B2-138F-B802-0FDB-9BB2E538E886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7" creationId="{ADB411C6-BF42-66B5-BAE5-C4620E632D75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8" creationId="{259E3244-6671-3D0D-8C28-71C7ED9F140E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49" creationId="{482D90D2-6838-3470-959E-82010EF1C6F2}"/>
          </ac:picMkLst>
        </pc:picChg>
        <pc:picChg chg="mod">
          <ac:chgData name="Isaac Bravo Lara" userId="f75da22b7de9cec3" providerId="LiveId" clId="{D4E38952-EF32-481E-8F6D-63F81144C850}" dt="2024-02-26T12:42:26.412" v="137" actId="571"/>
          <ac:picMkLst>
            <pc:docMk/>
            <pc:sldMk cId="1441197471" sldId="526"/>
            <ac:picMk id="250" creationId="{4CC51906-80CE-D4FA-DAF5-CAEBAF956BD8}"/>
          </ac:picMkLst>
        </pc:picChg>
        <pc:picChg chg="add mod">
          <ac:chgData name="Isaac Bravo Lara" userId="f75da22b7de9cec3" providerId="LiveId" clId="{D4E38952-EF32-481E-8F6D-63F81144C850}" dt="2024-02-26T12:44:01.335" v="144" actId="1076"/>
          <ac:picMkLst>
            <pc:docMk/>
            <pc:sldMk cId="1441197471" sldId="526"/>
            <ac:picMk id="251" creationId="{D6783881-9EBA-0C54-0BDD-6306203349A1}"/>
          </ac:picMkLst>
        </pc:picChg>
        <pc:picChg chg="add mod">
          <ac:chgData name="Isaac Bravo Lara" userId="f75da22b7de9cec3" providerId="LiveId" clId="{D4E38952-EF32-481E-8F6D-63F81144C850}" dt="2024-02-26T12:44:28.970" v="145"/>
          <ac:picMkLst>
            <pc:docMk/>
            <pc:sldMk cId="1441197471" sldId="526"/>
            <ac:picMk id="252" creationId="{A0F78DC7-A580-E67C-731D-95600D7BC544}"/>
          </ac:picMkLst>
        </pc:picChg>
      </pc:sldChg>
      <pc:sldChg chg="delSp modSp add mod setBg">
        <pc:chgData name="Isaac Bravo Lara" userId="f75da22b7de9cec3" providerId="LiveId" clId="{D4E38952-EF32-481E-8F6D-63F81144C850}" dt="2024-02-26T12:47:09.515" v="151"/>
        <pc:sldMkLst>
          <pc:docMk/>
          <pc:sldMk cId="1068869328" sldId="527"/>
        </pc:sldMkLst>
        <pc:grpChg chg="del">
          <ac:chgData name="Isaac Bravo Lara" userId="f75da22b7de9cec3" providerId="LiveId" clId="{D4E38952-EF32-481E-8F6D-63F81144C850}" dt="2024-02-26T12:46:49.017" v="147" actId="478"/>
          <ac:grpSpMkLst>
            <pc:docMk/>
            <pc:sldMk cId="1068869328" sldId="527"/>
            <ac:grpSpMk id="102" creationId="{42C745D0-7029-A2AF-AF03-DD66C467A00E}"/>
          </ac:grpSpMkLst>
        </pc:grpChg>
        <pc:picChg chg="mod">
          <ac:chgData name="Isaac Bravo Lara" userId="f75da22b7de9cec3" providerId="LiveId" clId="{D4E38952-EF32-481E-8F6D-63F81144C850}" dt="2024-02-26T12:46:51.823" v="148" actId="1076"/>
          <ac:picMkLst>
            <pc:docMk/>
            <pc:sldMk cId="1068869328" sldId="527"/>
            <ac:picMk id="251" creationId="{41DBC26B-CB48-88DD-3ECA-C6176CC849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DC18-FDBC-4ECF-B364-B5E572DD80C8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143000"/>
            <a:ext cx="492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39B0D-3B31-4F4B-8051-B216799D8D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1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2981" rtl="0" eaLnBrk="1" latinLnBrk="0" hangingPunct="1">
      <a:defRPr sz="2379" kern="1200">
        <a:solidFill>
          <a:schemeClr val="tx1"/>
        </a:solidFill>
        <a:latin typeface="+mn-lt"/>
        <a:ea typeface="+mn-ea"/>
        <a:cs typeface="+mn-cs"/>
      </a:defRPr>
    </a:lvl1pPr>
    <a:lvl2pPr marL="906490" algn="l" defTabSz="1812981" rtl="0" eaLnBrk="1" latinLnBrk="0" hangingPunct="1">
      <a:defRPr sz="2379" kern="1200">
        <a:solidFill>
          <a:schemeClr val="tx1"/>
        </a:solidFill>
        <a:latin typeface="+mn-lt"/>
        <a:ea typeface="+mn-ea"/>
        <a:cs typeface="+mn-cs"/>
      </a:defRPr>
    </a:lvl2pPr>
    <a:lvl3pPr marL="1812981" algn="l" defTabSz="1812981" rtl="0" eaLnBrk="1" latinLnBrk="0" hangingPunct="1">
      <a:defRPr sz="2379" kern="1200">
        <a:solidFill>
          <a:schemeClr val="tx1"/>
        </a:solidFill>
        <a:latin typeface="+mn-lt"/>
        <a:ea typeface="+mn-ea"/>
        <a:cs typeface="+mn-cs"/>
      </a:defRPr>
    </a:lvl3pPr>
    <a:lvl4pPr marL="2719471" algn="l" defTabSz="1812981" rtl="0" eaLnBrk="1" latinLnBrk="0" hangingPunct="1">
      <a:defRPr sz="2379" kern="1200">
        <a:solidFill>
          <a:schemeClr val="tx1"/>
        </a:solidFill>
        <a:latin typeface="+mn-lt"/>
        <a:ea typeface="+mn-ea"/>
        <a:cs typeface="+mn-cs"/>
      </a:defRPr>
    </a:lvl4pPr>
    <a:lvl5pPr marL="3625962" algn="l" defTabSz="1812981" rtl="0" eaLnBrk="1" latinLnBrk="0" hangingPunct="1">
      <a:defRPr sz="2379" kern="1200">
        <a:solidFill>
          <a:schemeClr val="tx1"/>
        </a:solidFill>
        <a:latin typeface="+mn-lt"/>
        <a:ea typeface="+mn-ea"/>
        <a:cs typeface="+mn-cs"/>
      </a:defRPr>
    </a:lvl5pPr>
    <a:lvl6pPr marL="4532452" algn="l" defTabSz="1812981" rtl="0" eaLnBrk="1" latinLnBrk="0" hangingPunct="1">
      <a:defRPr sz="2379" kern="1200">
        <a:solidFill>
          <a:schemeClr val="tx1"/>
        </a:solidFill>
        <a:latin typeface="+mn-lt"/>
        <a:ea typeface="+mn-ea"/>
        <a:cs typeface="+mn-cs"/>
      </a:defRPr>
    </a:lvl6pPr>
    <a:lvl7pPr marL="5438943" algn="l" defTabSz="1812981" rtl="0" eaLnBrk="1" latinLnBrk="0" hangingPunct="1">
      <a:defRPr sz="2379" kern="1200">
        <a:solidFill>
          <a:schemeClr val="tx1"/>
        </a:solidFill>
        <a:latin typeface="+mn-lt"/>
        <a:ea typeface="+mn-ea"/>
        <a:cs typeface="+mn-cs"/>
      </a:defRPr>
    </a:lvl7pPr>
    <a:lvl8pPr marL="6345433" algn="l" defTabSz="1812981" rtl="0" eaLnBrk="1" latinLnBrk="0" hangingPunct="1">
      <a:defRPr sz="2379" kern="1200">
        <a:solidFill>
          <a:schemeClr val="tx1"/>
        </a:solidFill>
        <a:latin typeface="+mn-lt"/>
        <a:ea typeface="+mn-ea"/>
        <a:cs typeface="+mn-cs"/>
      </a:defRPr>
    </a:lvl8pPr>
    <a:lvl9pPr marL="7251924" algn="l" defTabSz="1812981" rtl="0" eaLnBrk="1" latinLnBrk="0" hangingPunct="1">
      <a:defRPr sz="237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66788" y="1143000"/>
            <a:ext cx="49244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6257C-54C9-7247-86E0-E471BC9D0A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87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0EB1-6160-947B-F6D4-CCFC5F995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664EFFE-2B8C-BB5B-2FFC-50750782F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66788" y="1143000"/>
            <a:ext cx="4924425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2BEEA6-4EDB-4825-1B2F-5289927B5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2863D9-509C-CA8C-ADE0-12F79E224C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6257C-54C9-7247-86E0-E471BC9D0A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2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3080" y="2241868"/>
            <a:ext cx="16398479" cy="4769121"/>
          </a:xfrm>
        </p:spPr>
        <p:txBody>
          <a:bodyPr anchor="b"/>
          <a:lstStyle>
            <a:lvl1pPr algn="ctr">
              <a:defRPr sz="107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3080" y="7194904"/>
            <a:ext cx="16398479" cy="3307308"/>
          </a:xfrm>
        </p:spPr>
        <p:txBody>
          <a:bodyPr/>
          <a:lstStyle>
            <a:lvl1pPr marL="0" indent="0" algn="ctr">
              <a:buNone/>
              <a:defRPr sz="4304"/>
            </a:lvl1pPr>
            <a:lvl2pPr marL="819942" indent="0" algn="ctr">
              <a:buNone/>
              <a:defRPr sz="3587"/>
            </a:lvl2pPr>
            <a:lvl3pPr marL="1639885" indent="0" algn="ctr">
              <a:buNone/>
              <a:defRPr sz="3228"/>
            </a:lvl3pPr>
            <a:lvl4pPr marL="2459827" indent="0" algn="ctr">
              <a:buNone/>
              <a:defRPr sz="2869"/>
            </a:lvl4pPr>
            <a:lvl5pPr marL="3279770" indent="0" algn="ctr">
              <a:buNone/>
              <a:defRPr sz="2869"/>
            </a:lvl5pPr>
            <a:lvl6pPr marL="4099712" indent="0" algn="ctr">
              <a:buNone/>
              <a:defRPr sz="2869"/>
            </a:lvl6pPr>
            <a:lvl7pPr marL="4919655" indent="0" algn="ctr">
              <a:buNone/>
              <a:defRPr sz="2869"/>
            </a:lvl7pPr>
            <a:lvl8pPr marL="5739597" indent="0" algn="ctr">
              <a:buNone/>
              <a:defRPr sz="2869"/>
            </a:lvl8pPr>
            <a:lvl9pPr marL="6559540" indent="0" algn="ctr">
              <a:buNone/>
              <a:defRPr sz="2869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73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60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646881" y="729320"/>
            <a:ext cx="4714563" cy="1160887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3194" y="729320"/>
            <a:ext cx="13870380" cy="1160887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94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71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806" y="3415124"/>
            <a:ext cx="18858250" cy="5698210"/>
          </a:xfrm>
        </p:spPr>
        <p:txBody>
          <a:bodyPr anchor="b"/>
          <a:lstStyle>
            <a:lvl1pPr>
              <a:defRPr sz="107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1806" y="9167241"/>
            <a:ext cx="18858250" cy="2996554"/>
          </a:xfrm>
        </p:spPr>
        <p:txBody>
          <a:bodyPr/>
          <a:lstStyle>
            <a:lvl1pPr marL="0" indent="0">
              <a:buNone/>
              <a:defRPr sz="4304">
                <a:solidFill>
                  <a:schemeClr val="tx1">
                    <a:tint val="82000"/>
                  </a:schemeClr>
                </a:solidFill>
              </a:defRPr>
            </a:lvl1pPr>
            <a:lvl2pPr marL="819942" indent="0">
              <a:buNone/>
              <a:defRPr sz="3587">
                <a:solidFill>
                  <a:schemeClr val="tx1">
                    <a:tint val="82000"/>
                  </a:schemeClr>
                </a:solidFill>
              </a:defRPr>
            </a:lvl2pPr>
            <a:lvl3pPr marL="1639885" indent="0">
              <a:buNone/>
              <a:defRPr sz="3228">
                <a:solidFill>
                  <a:schemeClr val="tx1">
                    <a:tint val="82000"/>
                  </a:schemeClr>
                </a:solidFill>
              </a:defRPr>
            </a:lvl3pPr>
            <a:lvl4pPr marL="2459827" indent="0">
              <a:buNone/>
              <a:defRPr sz="2869">
                <a:solidFill>
                  <a:schemeClr val="tx1">
                    <a:tint val="82000"/>
                  </a:schemeClr>
                </a:solidFill>
              </a:defRPr>
            </a:lvl4pPr>
            <a:lvl5pPr marL="3279770" indent="0">
              <a:buNone/>
              <a:defRPr sz="2869">
                <a:solidFill>
                  <a:schemeClr val="tx1">
                    <a:tint val="82000"/>
                  </a:schemeClr>
                </a:solidFill>
              </a:defRPr>
            </a:lvl5pPr>
            <a:lvl6pPr marL="4099712" indent="0">
              <a:buNone/>
              <a:defRPr sz="2869">
                <a:solidFill>
                  <a:schemeClr val="tx1">
                    <a:tint val="82000"/>
                  </a:schemeClr>
                </a:solidFill>
              </a:defRPr>
            </a:lvl6pPr>
            <a:lvl7pPr marL="4919655" indent="0">
              <a:buNone/>
              <a:defRPr sz="2869">
                <a:solidFill>
                  <a:schemeClr val="tx1">
                    <a:tint val="82000"/>
                  </a:schemeClr>
                </a:solidFill>
              </a:defRPr>
            </a:lvl7pPr>
            <a:lvl8pPr marL="5739597" indent="0">
              <a:buNone/>
              <a:defRPr sz="2869">
                <a:solidFill>
                  <a:schemeClr val="tx1">
                    <a:tint val="82000"/>
                  </a:schemeClr>
                </a:solidFill>
              </a:defRPr>
            </a:lvl8pPr>
            <a:lvl9pPr marL="6559540" indent="0">
              <a:buNone/>
              <a:defRPr sz="286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53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3194" y="3646601"/>
            <a:ext cx="9292471" cy="869159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68973" y="3646601"/>
            <a:ext cx="9292471" cy="869159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74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42" y="729321"/>
            <a:ext cx="18858250" cy="264775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6043" y="3358045"/>
            <a:ext cx="9249766" cy="1645726"/>
          </a:xfrm>
        </p:spPr>
        <p:txBody>
          <a:bodyPr anchor="b"/>
          <a:lstStyle>
            <a:lvl1pPr marL="0" indent="0">
              <a:buNone/>
              <a:defRPr sz="4304" b="1"/>
            </a:lvl1pPr>
            <a:lvl2pPr marL="819942" indent="0">
              <a:buNone/>
              <a:defRPr sz="3587" b="1"/>
            </a:lvl2pPr>
            <a:lvl3pPr marL="1639885" indent="0">
              <a:buNone/>
              <a:defRPr sz="3228" b="1"/>
            </a:lvl3pPr>
            <a:lvl4pPr marL="2459827" indent="0">
              <a:buNone/>
              <a:defRPr sz="2869" b="1"/>
            </a:lvl4pPr>
            <a:lvl5pPr marL="3279770" indent="0">
              <a:buNone/>
              <a:defRPr sz="2869" b="1"/>
            </a:lvl5pPr>
            <a:lvl6pPr marL="4099712" indent="0">
              <a:buNone/>
              <a:defRPr sz="2869" b="1"/>
            </a:lvl6pPr>
            <a:lvl7pPr marL="4919655" indent="0">
              <a:buNone/>
              <a:defRPr sz="2869" b="1"/>
            </a:lvl7pPr>
            <a:lvl8pPr marL="5739597" indent="0">
              <a:buNone/>
              <a:defRPr sz="2869" b="1"/>
            </a:lvl8pPr>
            <a:lvl9pPr marL="6559540" indent="0">
              <a:buNone/>
              <a:defRPr sz="2869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6043" y="5003772"/>
            <a:ext cx="9249766" cy="73597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68973" y="3358045"/>
            <a:ext cx="9295319" cy="1645726"/>
          </a:xfrm>
        </p:spPr>
        <p:txBody>
          <a:bodyPr anchor="b"/>
          <a:lstStyle>
            <a:lvl1pPr marL="0" indent="0">
              <a:buNone/>
              <a:defRPr sz="4304" b="1"/>
            </a:lvl1pPr>
            <a:lvl2pPr marL="819942" indent="0">
              <a:buNone/>
              <a:defRPr sz="3587" b="1"/>
            </a:lvl2pPr>
            <a:lvl3pPr marL="1639885" indent="0">
              <a:buNone/>
              <a:defRPr sz="3228" b="1"/>
            </a:lvl3pPr>
            <a:lvl4pPr marL="2459827" indent="0">
              <a:buNone/>
              <a:defRPr sz="2869" b="1"/>
            </a:lvl4pPr>
            <a:lvl5pPr marL="3279770" indent="0">
              <a:buNone/>
              <a:defRPr sz="2869" b="1"/>
            </a:lvl5pPr>
            <a:lvl6pPr marL="4099712" indent="0">
              <a:buNone/>
              <a:defRPr sz="2869" b="1"/>
            </a:lvl6pPr>
            <a:lvl7pPr marL="4919655" indent="0">
              <a:buNone/>
              <a:defRPr sz="2869" b="1"/>
            </a:lvl7pPr>
            <a:lvl8pPr marL="5739597" indent="0">
              <a:buNone/>
              <a:defRPr sz="2869" b="1"/>
            </a:lvl8pPr>
            <a:lvl9pPr marL="6559540" indent="0">
              <a:buNone/>
              <a:defRPr sz="2869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068973" y="5003772"/>
            <a:ext cx="9295319" cy="735979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52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46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5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43" y="913236"/>
            <a:ext cx="7051914" cy="3196326"/>
          </a:xfrm>
        </p:spPr>
        <p:txBody>
          <a:bodyPr anchor="b"/>
          <a:lstStyle>
            <a:lvl1pPr>
              <a:defRPr sz="573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5319" y="1972337"/>
            <a:ext cx="11068973" cy="9734841"/>
          </a:xfrm>
        </p:spPr>
        <p:txBody>
          <a:bodyPr/>
          <a:lstStyle>
            <a:lvl1pPr>
              <a:defRPr sz="5739"/>
            </a:lvl1pPr>
            <a:lvl2pPr>
              <a:defRPr sz="5022"/>
            </a:lvl2pPr>
            <a:lvl3pPr>
              <a:defRPr sz="4304"/>
            </a:lvl3pPr>
            <a:lvl4pPr>
              <a:defRPr sz="3587"/>
            </a:lvl4pPr>
            <a:lvl5pPr>
              <a:defRPr sz="3587"/>
            </a:lvl5pPr>
            <a:lvl6pPr>
              <a:defRPr sz="3587"/>
            </a:lvl6pPr>
            <a:lvl7pPr>
              <a:defRPr sz="3587"/>
            </a:lvl7pPr>
            <a:lvl8pPr>
              <a:defRPr sz="3587"/>
            </a:lvl8pPr>
            <a:lvl9pPr>
              <a:defRPr sz="358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043" y="4109561"/>
            <a:ext cx="7051914" cy="7613471"/>
          </a:xfrm>
        </p:spPr>
        <p:txBody>
          <a:bodyPr/>
          <a:lstStyle>
            <a:lvl1pPr marL="0" indent="0">
              <a:buNone/>
              <a:defRPr sz="2869"/>
            </a:lvl1pPr>
            <a:lvl2pPr marL="819942" indent="0">
              <a:buNone/>
              <a:defRPr sz="2511"/>
            </a:lvl2pPr>
            <a:lvl3pPr marL="1639885" indent="0">
              <a:buNone/>
              <a:defRPr sz="2152"/>
            </a:lvl3pPr>
            <a:lvl4pPr marL="2459827" indent="0">
              <a:buNone/>
              <a:defRPr sz="1793"/>
            </a:lvl4pPr>
            <a:lvl5pPr marL="3279770" indent="0">
              <a:buNone/>
              <a:defRPr sz="1793"/>
            </a:lvl5pPr>
            <a:lvl6pPr marL="4099712" indent="0">
              <a:buNone/>
              <a:defRPr sz="1793"/>
            </a:lvl6pPr>
            <a:lvl7pPr marL="4919655" indent="0">
              <a:buNone/>
              <a:defRPr sz="1793"/>
            </a:lvl7pPr>
            <a:lvl8pPr marL="5739597" indent="0">
              <a:buNone/>
              <a:defRPr sz="1793"/>
            </a:lvl8pPr>
            <a:lvl9pPr marL="6559540" indent="0">
              <a:buNone/>
              <a:defRPr sz="179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07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43" y="913236"/>
            <a:ext cx="7051914" cy="3196326"/>
          </a:xfrm>
        </p:spPr>
        <p:txBody>
          <a:bodyPr anchor="b"/>
          <a:lstStyle>
            <a:lvl1pPr>
              <a:defRPr sz="573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95319" y="1972337"/>
            <a:ext cx="11068973" cy="9734841"/>
          </a:xfrm>
        </p:spPr>
        <p:txBody>
          <a:bodyPr anchor="t"/>
          <a:lstStyle>
            <a:lvl1pPr marL="0" indent="0">
              <a:buNone/>
              <a:defRPr sz="5739"/>
            </a:lvl1pPr>
            <a:lvl2pPr marL="819942" indent="0">
              <a:buNone/>
              <a:defRPr sz="5022"/>
            </a:lvl2pPr>
            <a:lvl3pPr marL="1639885" indent="0">
              <a:buNone/>
              <a:defRPr sz="4304"/>
            </a:lvl3pPr>
            <a:lvl4pPr marL="2459827" indent="0">
              <a:buNone/>
              <a:defRPr sz="3587"/>
            </a:lvl4pPr>
            <a:lvl5pPr marL="3279770" indent="0">
              <a:buNone/>
              <a:defRPr sz="3587"/>
            </a:lvl5pPr>
            <a:lvl6pPr marL="4099712" indent="0">
              <a:buNone/>
              <a:defRPr sz="3587"/>
            </a:lvl6pPr>
            <a:lvl7pPr marL="4919655" indent="0">
              <a:buNone/>
              <a:defRPr sz="3587"/>
            </a:lvl7pPr>
            <a:lvl8pPr marL="5739597" indent="0">
              <a:buNone/>
              <a:defRPr sz="3587"/>
            </a:lvl8pPr>
            <a:lvl9pPr marL="6559540" indent="0">
              <a:buNone/>
              <a:defRPr sz="358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043" y="4109561"/>
            <a:ext cx="7051914" cy="7613471"/>
          </a:xfrm>
        </p:spPr>
        <p:txBody>
          <a:bodyPr/>
          <a:lstStyle>
            <a:lvl1pPr marL="0" indent="0">
              <a:buNone/>
              <a:defRPr sz="2869"/>
            </a:lvl1pPr>
            <a:lvl2pPr marL="819942" indent="0">
              <a:buNone/>
              <a:defRPr sz="2511"/>
            </a:lvl2pPr>
            <a:lvl3pPr marL="1639885" indent="0">
              <a:buNone/>
              <a:defRPr sz="2152"/>
            </a:lvl3pPr>
            <a:lvl4pPr marL="2459827" indent="0">
              <a:buNone/>
              <a:defRPr sz="1793"/>
            </a:lvl4pPr>
            <a:lvl5pPr marL="3279770" indent="0">
              <a:buNone/>
              <a:defRPr sz="1793"/>
            </a:lvl5pPr>
            <a:lvl6pPr marL="4099712" indent="0">
              <a:buNone/>
              <a:defRPr sz="1793"/>
            </a:lvl6pPr>
            <a:lvl7pPr marL="4919655" indent="0">
              <a:buNone/>
              <a:defRPr sz="1793"/>
            </a:lvl7pPr>
            <a:lvl8pPr marL="5739597" indent="0">
              <a:buNone/>
              <a:defRPr sz="1793"/>
            </a:lvl8pPr>
            <a:lvl9pPr marL="6559540" indent="0">
              <a:buNone/>
              <a:defRPr sz="179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15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3194" y="729321"/>
            <a:ext cx="18858250" cy="2647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3194" y="3646601"/>
            <a:ext cx="18858250" cy="8691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3194" y="12696516"/>
            <a:ext cx="4919544" cy="729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77EC18-BCEE-431F-99E1-85517B98E842}" type="datetimeFigureOut">
              <a:rPr lang="de-DE" smtClean="0"/>
              <a:t>26.02.2024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42662" y="12696516"/>
            <a:ext cx="7379315" cy="729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41900" y="12696516"/>
            <a:ext cx="4919544" cy="729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5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DA5D23-B1A5-4421-A4D2-161C7169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32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39885" rtl="0" eaLnBrk="1" latinLnBrk="0" hangingPunct="1">
        <a:lnSpc>
          <a:spcPct val="90000"/>
        </a:lnSpc>
        <a:spcBef>
          <a:spcPct val="0"/>
        </a:spcBef>
        <a:buNone/>
        <a:defRPr sz="78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9971" indent="-409971" algn="l" defTabSz="1639885" rtl="0" eaLnBrk="1" latinLnBrk="0" hangingPunct="1">
        <a:lnSpc>
          <a:spcPct val="90000"/>
        </a:lnSpc>
        <a:spcBef>
          <a:spcPts val="1793"/>
        </a:spcBef>
        <a:buFont typeface="Arial" panose="020B0604020202020204" pitchFamily="34" charset="0"/>
        <a:buChar char="•"/>
        <a:defRPr sz="5022" kern="1200">
          <a:solidFill>
            <a:schemeClr val="tx1"/>
          </a:solidFill>
          <a:latin typeface="+mn-lt"/>
          <a:ea typeface="+mn-ea"/>
          <a:cs typeface="+mn-cs"/>
        </a:defRPr>
      </a:lvl1pPr>
      <a:lvl2pPr marL="1229914" indent="-409971" algn="l" defTabSz="1639885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4304" kern="1200">
          <a:solidFill>
            <a:schemeClr val="tx1"/>
          </a:solidFill>
          <a:latin typeface="+mn-lt"/>
          <a:ea typeface="+mn-ea"/>
          <a:cs typeface="+mn-cs"/>
        </a:defRPr>
      </a:lvl2pPr>
      <a:lvl3pPr marL="2049856" indent="-409971" algn="l" defTabSz="1639885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3587" kern="1200">
          <a:solidFill>
            <a:schemeClr val="tx1"/>
          </a:solidFill>
          <a:latin typeface="+mn-lt"/>
          <a:ea typeface="+mn-ea"/>
          <a:cs typeface="+mn-cs"/>
        </a:defRPr>
      </a:lvl3pPr>
      <a:lvl4pPr marL="2869799" indent="-409971" algn="l" defTabSz="1639885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3228" kern="1200">
          <a:solidFill>
            <a:schemeClr val="tx1"/>
          </a:solidFill>
          <a:latin typeface="+mn-lt"/>
          <a:ea typeface="+mn-ea"/>
          <a:cs typeface="+mn-cs"/>
        </a:defRPr>
      </a:lvl4pPr>
      <a:lvl5pPr marL="3689741" indent="-409971" algn="l" defTabSz="1639885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3228" kern="1200">
          <a:solidFill>
            <a:schemeClr val="tx1"/>
          </a:solidFill>
          <a:latin typeface="+mn-lt"/>
          <a:ea typeface="+mn-ea"/>
          <a:cs typeface="+mn-cs"/>
        </a:defRPr>
      </a:lvl5pPr>
      <a:lvl6pPr marL="4509684" indent="-409971" algn="l" defTabSz="1639885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3228" kern="1200">
          <a:solidFill>
            <a:schemeClr val="tx1"/>
          </a:solidFill>
          <a:latin typeface="+mn-lt"/>
          <a:ea typeface="+mn-ea"/>
          <a:cs typeface="+mn-cs"/>
        </a:defRPr>
      </a:lvl6pPr>
      <a:lvl7pPr marL="5329626" indent="-409971" algn="l" defTabSz="1639885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3228" kern="1200">
          <a:solidFill>
            <a:schemeClr val="tx1"/>
          </a:solidFill>
          <a:latin typeface="+mn-lt"/>
          <a:ea typeface="+mn-ea"/>
          <a:cs typeface="+mn-cs"/>
        </a:defRPr>
      </a:lvl7pPr>
      <a:lvl8pPr marL="6149569" indent="-409971" algn="l" defTabSz="1639885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3228" kern="1200">
          <a:solidFill>
            <a:schemeClr val="tx1"/>
          </a:solidFill>
          <a:latin typeface="+mn-lt"/>
          <a:ea typeface="+mn-ea"/>
          <a:cs typeface="+mn-cs"/>
        </a:defRPr>
      </a:lvl8pPr>
      <a:lvl9pPr marL="6969511" indent="-409971" algn="l" defTabSz="1639885" rtl="0" eaLnBrk="1" latinLnBrk="0" hangingPunct="1">
        <a:lnSpc>
          <a:spcPct val="90000"/>
        </a:lnSpc>
        <a:spcBef>
          <a:spcPts val="897"/>
        </a:spcBef>
        <a:buFont typeface="Arial" panose="020B0604020202020204" pitchFamily="34" charset="0"/>
        <a:buChar char="•"/>
        <a:defRPr sz="3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9885" rtl="0" eaLnBrk="1" latinLnBrk="0" hangingPunct="1">
        <a:defRPr sz="3228" kern="1200">
          <a:solidFill>
            <a:schemeClr val="tx1"/>
          </a:solidFill>
          <a:latin typeface="+mn-lt"/>
          <a:ea typeface="+mn-ea"/>
          <a:cs typeface="+mn-cs"/>
        </a:defRPr>
      </a:lvl1pPr>
      <a:lvl2pPr marL="819942" algn="l" defTabSz="1639885" rtl="0" eaLnBrk="1" latinLnBrk="0" hangingPunct="1">
        <a:defRPr sz="3228" kern="1200">
          <a:solidFill>
            <a:schemeClr val="tx1"/>
          </a:solidFill>
          <a:latin typeface="+mn-lt"/>
          <a:ea typeface="+mn-ea"/>
          <a:cs typeface="+mn-cs"/>
        </a:defRPr>
      </a:lvl2pPr>
      <a:lvl3pPr marL="1639885" algn="l" defTabSz="1639885" rtl="0" eaLnBrk="1" latinLnBrk="0" hangingPunct="1">
        <a:defRPr sz="3228" kern="1200">
          <a:solidFill>
            <a:schemeClr val="tx1"/>
          </a:solidFill>
          <a:latin typeface="+mn-lt"/>
          <a:ea typeface="+mn-ea"/>
          <a:cs typeface="+mn-cs"/>
        </a:defRPr>
      </a:lvl3pPr>
      <a:lvl4pPr marL="2459827" algn="l" defTabSz="1639885" rtl="0" eaLnBrk="1" latinLnBrk="0" hangingPunct="1">
        <a:defRPr sz="3228" kern="1200">
          <a:solidFill>
            <a:schemeClr val="tx1"/>
          </a:solidFill>
          <a:latin typeface="+mn-lt"/>
          <a:ea typeface="+mn-ea"/>
          <a:cs typeface="+mn-cs"/>
        </a:defRPr>
      </a:lvl4pPr>
      <a:lvl5pPr marL="3279770" algn="l" defTabSz="1639885" rtl="0" eaLnBrk="1" latinLnBrk="0" hangingPunct="1">
        <a:defRPr sz="3228" kern="1200">
          <a:solidFill>
            <a:schemeClr val="tx1"/>
          </a:solidFill>
          <a:latin typeface="+mn-lt"/>
          <a:ea typeface="+mn-ea"/>
          <a:cs typeface="+mn-cs"/>
        </a:defRPr>
      </a:lvl5pPr>
      <a:lvl6pPr marL="4099712" algn="l" defTabSz="1639885" rtl="0" eaLnBrk="1" latinLnBrk="0" hangingPunct="1">
        <a:defRPr sz="3228" kern="1200">
          <a:solidFill>
            <a:schemeClr val="tx1"/>
          </a:solidFill>
          <a:latin typeface="+mn-lt"/>
          <a:ea typeface="+mn-ea"/>
          <a:cs typeface="+mn-cs"/>
        </a:defRPr>
      </a:lvl6pPr>
      <a:lvl7pPr marL="4919655" algn="l" defTabSz="1639885" rtl="0" eaLnBrk="1" latinLnBrk="0" hangingPunct="1">
        <a:defRPr sz="3228" kern="1200">
          <a:solidFill>
            <a:schemeClr val="tx1"/>
          </a:solidFill>
          <a:latin typeface="+mn-lt"/>
          <a:ea typeface="+mn-ea"/>
          <a:cs typeface="+mn-cs"/>
        </a:defRPr>
      </a:lvl7pPr>
      <a:lvl8pPr marL="5739597" algn="l" defTabSz="1639885" rtl="0" eaLnBrk="1" latinLnBrk="0" hangingPunct="1">
        <a:defRPr sz="3228" kern="1200">
          <a:solidFill>
            <a:schemeClr val="tx1"/>
          </a:solidFill>
          <a:latin typeface="+mn-lt"/>
          <a:ea typeface="+mn-ea"/>
          <a:cs typeface="+mn-cs"/>
        </a:defRPr>
      </a:lvl8pPr>
      <a:lvl9pPr marL="6559540" algn="l" defTabSz="1639885" rtl="0" eaLnBrk="1" latinLnBrk="0" hangingPunct="1">
        <a:defRPr sz="3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jp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jpe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jpg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24FFA400-42ED-D647-E9B9-167BBE298141}"/>
              </a:ext>
            </a:extLst>
          </p:cNvPr>
          <p:cNvGrpSpPr/>
          <p:nvPr/>
        </p:nvGrpSpPr>
        <p:grpSpPr>
          <a:xfrm>
            <a:off x="729747" y="255275"/>
            <a:ext cx="19563013" cy="5442859"/>
            <a:chOff x="595635" y="121163"/>
            <a:chExt cx="19563013" cy="5442859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4617F110-A387-3BD5-252F-9307327A5F25}"/>
                </a:ext>
              </a:extLst>
            </p:cNvPr>
            <p:cNvGrpSpPr/>
            <p:nvPr/>
          </p:nvGrpSpPr>
          <p:grpSpPr bwMode="ltGray">
            <a:xfrm>
              <a:off x="595635" y="121163"/>
              <a:ext cx="9767482" cy="5376671"/>
              <a:chOff x="1388198" y="123569"/>
              <a:chExt cx="20405304" cy="126613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5A8D0D8-6257-3576-B8A2-EEB517E87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19883465" y="5847954"/>
                <a:ext cx="1457310" cy="1461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1593D651-5F16-BA66-B172-8730393EDF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1467801" y="1856833"/>
                <a:ext cx="1444652" cy="18093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5">
                <a:extLst>
                  <a:ext uri="{FF2B5EF4-FFF2-40B4-BE49-F238E27FC236}">
                    <a16:creationId xmlns:a16="http://schemas.microsoft.com/office/drawing/2014/main" id="{5673004E-E690-9523-4408-E48B9F8BA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3086615" y="1987317"/>
                <a:ext cx="1487563" cy="1988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ED9D1502-1489-675F-1EAD-D88FAC1C1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18115270" y="11328212"/>
                <a:ext cx="1659205" cy="1172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Grafik 19" descr="Ein Bild, das Menschliches Gesicht, Person, Kleidung, Funktionsträger enthält.&#10;&#10;Automatisch generierte Beschreibung">
                <a:extLst>
                  <a:ext uri="{FF2B5EF4-FFF2-40B4-BE49-F238E27FC236}">
                    <a16:creationId xmlns:a16="http://schemas.microsoft.com/office/drawing/2014/main" id="{4574EB37-732F-4EEA-101E-7E7B9A4B0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1571415" y="4143542"/>
                <a:ext cx="2954514" cy="2031228"/>
              </a:xfrm>
              <a:prstGeom prst="rect">
                <a:avLst/>
              </a:prstGeom>
            </p:spPr>
          </p:pic>
          <p:pic>
            <p:nvPicPr>
              <p:cNvPr id="22" name="Grafik 21" descr="Ein Bild, das Text, Baum, Screenshot, Himmel enthält.&#10;&#10;Automatisch generierte Beschreibung">
                <a:extLst>
                  <a:ext uri="{FF2B5EF4-FFF2-40B4-BE49-F238E27FC236}">
                    <a16:creationId xmlns:a16="http://schemas.microsoft.com/office/drawing/2014/main" id="{EB15A77D-86AC-F27C-C13F-564F7FAC7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5169419" y="10841177"/>
                <a:ext cx="1852812" cy="1943737"/>
              </a:xfrm>
              <a:prstGeom prst="rect">
                <a:avLst/>
              </a:prstGeom>
            </p:spPr>
          </p:pic>
          <p:pic>
            <p:nvPicPr>
              <p:cNvPr id="23" name="Grafik 22" descr="Ein Bild, das Text, Grafikdesign, Grafiken, Design enthält.&#10;&#10;Automatisch generierte Beschreibung">
                <a:extLst>
                  <a:ext uri="{FF2B5EF4-FFF2-40B4-BE49-F238E27FC236}">
                    <a16:creationId xmlns:a16="http://schemas.microsoft.com/office/drawing/2014/main" id="{A217140F-B039-1EBA-4B72-BE14BCEC2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4730274" y="4588357"/>
                <a:ext cx="1481148" cy="1809391"/>
              </a:xfrm>
              <a:prstGeom prst="rect">
                <a:avLst/>
              </a:prstGeom>
            </p:spPr>
          </p:pic>
          <p:pic>
            <p:nvPicPr>
              <p:cNvPr id="24" name="Grafik 23" descr="Ein Bild, das Text, Screenshot, Schrift, Diagramm enthält.&#10;&#10;Automatisch generierte Beschreibung">
                <a:extLst>
                  <a:ext uri="{FF2B5EF4-FFF2-40B4-BE49-F238E27FC236}">
                    <a16:creationId xmlns:a16="http://schemas.microsoft.com/office/drawing/2014/main" id="{A532A85C-523E-BCD7-3776-B56B09345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14044733" y="8718175"/>
                <a:ext cx="2021033" cy="1515775"/>
              </a:xfrm>
              <a:prstGeom prst="rect">
                <a:avLst/>
              </a:prstGeom>
            </p:spPr>
          </p:pic>
          <p:pic>
            <p:nvPicPr>
              <p:cNvPr id="25" name="Grafik 24" descr="Ein Bild, das Solarzelle, Solarenergie, Himmel, Solarpanel enthält.&#10;&#10;Automatisch generierte Beschreibung">
                <a:extLst>
                  <a:ext uri="{FF2B5EF4-FFF2-40B4-BE49-F238E27FC236}">
                    <a16:creationId xmlns:a16="http://schemas.microsoft.com/office/drawing/2014/main" id="{EA3037DC-7BF8-408F-83B6-1DC5F164C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6385584" y="4595141"/>
                <a:ext cx="2109411" cy="1520534"/>
              </a:xfrm>
              <a:prstGeom prst="rect">
                <a:avLst/>
              </a:prstGeom>
            </p:spPr>
          </p:pic>
          <p:pic>
            <p:nvPicPr>
              <p:cNvPr id="26" name="Grafik 25" descr="Ein Bild, das Feuer, Landfahrzeug, Fahrzeug, Explosion enthält.&#10;&#10;Automatisch generierte Beschreibung">
                <a:extLst>
                  <a:ext uri="{FF2B5EF4-FFF2-40B4-BE49-F238E27FC236}">
                    <a16:creationId xmlns:a16="http://schemas.microsoft.com/office/drawing/2014/main" id="{C3CEB587-93A2-77FE-6457-74BDDEFA9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4690796" y="6684146"/>
                <a:ext cx="1849934" cy="1233289"/>
              </a:xfrm>
              <a:prstGeom prst="rect">
                <a:avLst/>
              </a:prstGeom>
            </p:spPr>
          </p:pic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D10DB7DC-59B6-6EEF-5771-2A273A522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 bwMode="ltGray">
              <a:xfrm>
                <a:off x="16166148" y="7806624"/>
                <a:ext cx="2923183" cy="1574021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3B6EF35F-6204-7CED-BDC3-550C905AB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 bwMode="ltGray">
              <a:xfrm>
                <a:off x="1853707" y="11127648"/>
                <a:ext cx="3017221" cy="1574019"/>
              </a:xfrm>
              <a:prstGeom prst="rect">
                <a:avLst/>
              </a:prstGeom>
            </p:spPr>
          </p:pic>
          <p:pic>
            <p:nvPicPr>
              <p:cNvPr id="31" name="Grafik 30">
                <a:extLst>
                  <a:ext uri="{FF2B5EF4-FFF2-40B4-BE49-F238E27FC236}">
                    <a16:creationId xmlns:a16="http://schemas.microsoft.com/office/drawing/2014/main" id="{D1E668B5-7FD7-1AE5-2BE3-69E538E90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 bwMode="ltGray">
              <a:xfrm>
                <a:off x="7252092" y="10851749"/>
                <a:ext cx="2701646" cy="1816169"/>
              </a:xfrm>
              <a:prstGeom prst="rect">
                <a:avLst/>
              </a:prstGeom>
            </p:spPr>
          </p:pic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D5BDBD4E-8F5A-2F8B-A282-C6A49ED92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 bwMode="ltGray">
              <a:xfrm>
                <a:off x="19212248" y="7755336"/>
                <a:ext cx="2581254" cy="1729295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95783CEC-3331-DBB9-8230-C2D7C7A9C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 bwMode="ltGray">
              <a:xfrm>
                <a:off x="17448584" y="9770541"/>
                <a:ext cx="2518206" cy="1418261"/>
              </a:xfrm>
              <a:prstGeom prst="rect">
                <a:avLst/>
              </a:prstGeom>
            </p:spPr>
          </p:pic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36FD57C9-1907-CDE3-397F-3EF76CC50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 bwMode="ltGray">
              <a:xfrm>
                <a:off x="10349981" y="10856958"/>
                <a:ext cx="3089544" cy="1754929"/>
              </a:xfrm>
              <a:prstGeom prst="rect">
                <a:avLst/>
              </a:prstGeom>
            </p:spPr>
          </p:pic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EBFC926B-5033-788B-25C0-9EBB6DC92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 bwMode="ltGray">
              <a:xfrm>
                <a:off x="12369491" y="123569"/>
                <a:ext cx="5382713" cy="2756071"/>
              </a:xfrm>
              <a:prstGeom prst="rect">
                <a:avLst/>
              </a:prstGeom>
            </p:spPr>
          </p:pic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97A5E548-4EA6-3AB2-E280-75E5BBB27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 bwMode="ltGray">
              <a:xfrm>
                <a:off x="16663722" y="5736311"/>
                <a:ext cx="3117975" cy="1967398"/>
              </a:xfrm>
              <a:prstGeom prst="rect">
                <a:avLst/>
              </a:prstGeom>
            </p:spPr>
          </p:pic>
          <p:pic>
            <p:nvPicPr>
              <p:cNvPr id="47" name="Grafik 46">
                <a:extLst>
                  <a:ext uri="{FF2B5EF4-FFF2-40B4-BE49-F238E27FC236}">
                    <a16:creationId xmlns:a16="http://schemas.microsoft.com/office/drawing/2014/main" id="{B8B4CEAB-8DDD-65CE-837D-20B2295C0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 bwMode="ltGray">
              <a:xfrm>
                <a:off x="13549793" y="9952831"/>
                <a:ext cx="3532177" cy="2659056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BD84561B-9A6B-8166-7E38-022F61BE2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 bwMode="ltGray">
              <a:xfrm>
                <a:off x="6722160" y="6169746"/>
                <a:ext cx="3567673" cy="2053809"/>
              </a:xfrm>
              <a:prstGeom prst="rect">
                <a:avLst/>
              </a:prstGeom>
            </p:spPr>
          </p:pic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2679693E-B480-4C58-3EEB-B5B4F4A76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 bwMode="ltGray">
              <a:xfrm>
                <a:off x="17890032" y="201196"/>
                <a:ext cx="3685917" cy="2128488"/>
              </a:xfrm>
              <a:prstGeom prst="rect">
                <a:avLst/>
              </a:prstGeom>
            </p:spPr>
          </p:pic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5EDBE765-27BE-E464-A838-0E1966617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 bwMode="ltGray">
              <a:xfrm>
                <a:off x="10544460" y="5917475"/>
                <a:ext cx="3334596" cy="2518535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ACFFE66C-EE86-03A9-91AE-B009FD226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 bwMode="ltGray">
              <a:xfrm>
                <a:off x="9546686" y="8561752"/>
                <a:ext cx="3945860" cy="1995098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5132C082-A695-CEAE-0E6F-25979705E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 bwMode="ltGray">
              <a:xfrm>
                <a:off x="8525843" y="184212"/>
                <a:ext cx="3685915" cy="2469255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55247C97-97C3-41B4-0BB7-19052163F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 bwMode="ltGray">
              <a:xfrm>
                <a:off x="4785795" y="2407751"/>
                <a:ext cx="3685915" cy="2066579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F7DA9C22-928D-43CF-8873-7B9032C81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 bwMode="ltGray">
              <a:xfrm>
                <a:off x="1668537" y="268851"/>
                <a:ext cx="2934127" cy="1475329"/>
              </a:xfrm>
              <a:prstGeom prst="rect">
                <a:avLst/>
              </a:prstGeom>
            </p:spPr>
          </p:pic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AB1751A8-1F1E-51D3-9E03-005CA21E7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 bwMode="ltGray">
              <a:xfrm>
                <a:off x="1388198" y="6436059"/>
                <a:ext cx="3264814" cy="2031851"/>
              </a:xfrm>
              <a:prstGeom prst="rect">
                <a:avLst/>
              </a:prstGeom>
            </p:spPr>
          </p:pic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338CF1BF-4283-B7F2-02A1-E7C106F90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 bwMode="ltGray">
              <a:xfrm>
                <a:off x="4760397" y="201196"/>
                <a:ext cx="3558676" cy="2084224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F81B1370-EF91-C856-65C3-CAA6C229B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 bwMode="ltGray">
              <a:xfrm>
                <a:off x="5098317" y="8353037"/>
                <a:ext cx="4250360" cy="2412527"/>
              </a:xfrm>
              <a:prstGeom prst="rect">
                <a:avLst/>
              </a:prstGeom>
            </p:spPr>
          </p:pic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EB4C4ED-A5E4-ADBA-3FC9-411B32A1F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 bwMode="ltGray">
              <a:xfrm>
                <a:off x="1889189" y="8713476"/>
                <a:ext cx="3094198" cy="2266234"/>
              </a:xfrm>
              <a:prstGeom prst="rect">
                <a:avLst/>
              </a:prstGeom>
            </p:spPr>
          </p:pic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C824D193-9436-3D86-32FF-A603B81AB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 bwMode="ltGray">
              <a:xfrm>
                <a:off x="8761458" y="2739652"/>
                <a:ext cx="3608033" cy="3063043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5CD0F510-28A6-AC6D-1CF6-EC6FD1220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 bwMode="ltGray">
              <a:xfrm>
                <a:off x="12602926" y="2902432"/>
                <a:ext cx="2457921" cy="2659055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AF69A841-6FD7-82D8-A1FC-A63CF43EA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 bwMode="ltGray">
              <a:xfrm>
                <a:off x="14138922" y="5836687"/>
                <a:ext cx="1843850" cy="2756071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91E62C02-8A86-EA9E-4CCB-4F6F2F10C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 bwMode="ltGray">
              <a:xfrm>
                <a:off x="18760000" y="2488299"/>
                <a:ext cx="2580775" cy="3031959"/>
              </a:xfrm>
              <a:prstGeom prst="rect">
                <a:avLst/>
              </a:prstGeom>
            </p:spPr>
          </p:pic>
          <p:pic>
            <p:nvPicPr>
              <p:cNvPr id="63" name="Grafik 62">
                <a:extLst>
                  <a:ext uri="{FF2B5EF4-FFF2-40B4-BE49-F238E27FC236}">
                    <a16:creationId xmlns:a16="http://schemas.microsoft.com/office/drawing/2014/main" id="{DC372807-8C10-B023-AC19-6792EC362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 bwMode="ltGray">
              <a:xfrm>
                <a:off x="15235009" y="3534774"/>
                <a:ext cx="3429409" cy="1967398"/>
              </a:xfrm>
              <a:prstGeom prst="rect">
                <a:avLst/>
              </a:prstGeom>
            </p:spPr>
          </p:pic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DAE3D623-5EF8-10C6-2407-FB6A931922D3}"/>
                </a:ext>
              </a:extLst>
            </p:cNvPr>
            <p:cNvGrpSpPr/>
            <p:nvPr/>
          </p:nvGrpSpPr>
          <p:grpSpPr bwMode="ltGray">
            <a:xfrm>
              <a:off x="10302780" y="187351"/>
              <a:ext cx="9855868" cy="5376671"/>
              <a:chOff x="1203550" y="123569"/>
              <a:chExt cx="20589952" cy="12661345"/>
            </a:xfrm>
          </p:grpSpPr>
          <p:pic>
            <p:nvPicPr>
              <p:cNvPr id="66" name="Picture 2">
                <a:extLst>
                  <a:ext uri="{FF2B5EF4-FFF2-40B4-BE49-F238E27FC236}">
                    <a16:creationId xmlns:a16="http://schemas.microsoft.com/office/drawing/2014/main" id="{F08C6231-429D-364E-8F7C-4BBC16F27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19883465" y="5847954"/>
                <a:ext cx="1457310" cy="1461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4">
                <a:extLst>
                  <a:ext uri="{FF2B5EF4-FFF2-40B4-BE49-F238E27FC236}">
                    <a16:creationId xmlns:a16="http://schemas.microsoft.com/office/drawing/2014/main" id="{25BD19EB-3C13-E1AB-B612-1B252C2A86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1318401" y="2088246"/>
                <a:ext cx="1444652" cy="1809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5">
                <a:extLst>
                  <a:ext uri="{FF2B5EF4-FFF2-40B4-BE49-F238E27FC236}">
                    <a16:creationId xmlns:a16="http://schemas.microsoft.com/office/drawing/2014/main" id="{DAA941CE-D22E-9AFB-B94B-6B0637A44E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3086615" y="1987317"/>
                <a:ext cx="1487563" cy="1988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6">
                <a:extLst>
                  <a:ext uri="{FF2B5EF4-FFF2-40B4-BE49-F238E27FC236}">
                    <a16:creationId xmlns:a16="http://schemas.microsoft.com/office/drawing/2014/main" id="{A378E9C1-3014-E36D-7511-B8035A995C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ltGray">
              <a:xfrm>
                <a:off x="17759844" y="11583240"/>
                <a:ext cx="1659205" cy="1172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Grafik 69" descr="Ein Bild, das Menschliches Gesicht, Person, Kleidung, Funktionsträger enthält.&#10;&#10;Automatisch generierte Beschreibung">
                <a:extLst>
                  <a:ext uri="{FF2B5EF4-FFF2-40B4-BE49-F238E27FC236}">
                    <a16:creationId xmlns:a16="http://schemas.microsoft.com/office/drawing/2014/main" id="{6F6130CE-3B8A-9768-A2F9-44D8A8C36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1203550" y="4142658"/>
                <a:ext cx="3132566" cy="2153639"/>
              </a:xfrm>
              <a:prstGeom prst="rect">
                <a:avLst/>
              </a:prstGeom>
            </p:spPr>
          </p:pic>
          <p:pic>
            <p:nvPicPr>
              <p:cNvPr id="71" name="Grafik 70" descr="Ein Bild, das Text, Baum, Screenshot, Himmel enthält.&#10;&#10;Automatisch generierte Beschreibung">
                <a:extLst>
                  <a:ext uri="{FF2B5EF4-FFF2-40B4-BE49-F238E27FC236}">
                    <a16:creationId xmlns:a16="http://schemas.microsoft.com/office/drawing/2014/main" id="{BAA8BB69-8995-3F54-DB08-36EC0FA27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5169419" y="10841177"/>
                <a:ext cx="1852812" cy="1943737"/>
              </a:xfrm>
              <a:prstGeom prst="rect">
                <a:avLst/>
              </a:prstGeom>
            </p:spPr>
          </p:pic>
          <p:pic>
            <p:nvPicPr>
              <p:cNvPr id="72" name="Grafik 71" descr="Ein Bild, das Text, Grafikdesign, Grafiken, Design enthält.&#10;&#10;Automatisch generierte Beschreibung">
                <a:extLst>
                  <a:ext uri="{FF2B5EF4-FFF2-40B4-BE49-F238E27FC236}">
                    <a16:creationId xmlns:a16="http://schemas.microsoft.com/office/drawing/2014/main" id="{A9657BD5-7A13-551B-B244-9DD955700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4730274" y="4588357"/>
                <a:ext cx="1481148" cy="1809391"/>
              </a:xfrm>
              <a:prstGeom prst="rect">
                <a:avLst/>
              </a:prstGeom>
            </p:spPr>
          </p:pic>
          <p:pic>
            <p:nvPicPr>
              <p:cNvPr id="73" name="Grafik 72" descr="Ein Bild, das Text, Screenshot, Schrift, Diagramm enthält.&#10;&#10;Automatisch generierte Beschreibung">
                <a:extLst>
                  <a:ext uri="{FF2B5EF4-FFF2-40B4-BE49-F238E27FC236}">
                    <a16:creationId xmlns:a16="http://schemas.microsoft.com/office/drawing/2014/main" id="{2B7046C3-7B7A-47CA-CE68-61BF4A4DF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14044733" y="8718175"/>
                <a:ext cx="2021033" cy="1515775"/>
              </a:xfrm>
              <a:prstGeom prst="rect">
                <a:avLst/>
              </a:prstGeom>
            </p:spPr>
          </p:pic>
          <p:pic>
            <p:nvPicPr>
              <p:cNvPr id="74" name="Grafik 73" descr="Ein Bild, das Solarzelle, Solarenergie, Himmel, Solarpanel enthält.&#10;&#10;Automatisch generierte Beschreibung">
                <a:extLst>
                  <a:ext uri="{FF2B5EF4-FFF2-40B4-BE49-F238E27FC236}">
                    <a16:creationId xmlns:a16="http://schemas.microsoft.com/office/drawing/2014/main" id="{B853E605-8FDF-AC52-2B38-6BCA22308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6385584" y="4595141"/>
                <a:ext cx="2109411" cy="1520534"/>
              </a:xfrm>
              <a:prstGeom prst="rect">
                <a:avLst/>
              </a:prstGeom>
            </p:spPr>
          </p:pic>
          <p:pic>
            <p:nvPicPr>
              <p:cNvPr id="75" name="Grafik 74" descr="Ein Bild, das Feuer, Landfahrzeug, Fahrzeug, Explosion enthält.&#10;&#10;Automatisch generierte Beschreibung">
                <a:extLst>
                  <a:ext uri="{FF2B5EF4-FFF2-40B4-BE49-F238E27FC236}">
                    <a16:creationId xmlns:a16="http://schemas.microsoft.com/office/drawing/2014/main" id="{88A43822-57F9-21D3-A435-1F07DD84E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ltGray">
              <a:xfrm>
                <a:off x="4690796" y="6684146"/>
                <a:ext cx="1849934" cy="1233289"/>
              </a:xfrm>
              <a:prstGeom prst="rect">
                <a:avLst/>
              </a:prstGeom>
            </p:spPr>
          </p:pic>
          <p:pic>
            <p:nvPicPr>
              <p:cNvPr id="76" name="Grafik 75">
                <a:extLst>
                  <a:ext uri="{FF2B5EF4-FFF2-40B4-BE49-F238E27FC236}">
                    <a16:creationId xmlns:a16="http://schemas.microsoft.com/office/drawing/2014/main" id="{47E8EB83-8BDA-F783-1F39-326039192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 bwMode="ltGray">
              <a:xfrm>
                <a:off x="16166148" y="7806624"/>
                <a:ext cx="2923183" cy="1574021"/>
              </a:xfrm>
              <a:prstGeom prst="rect">
                <a:avLst/>
              </a:prstGeom>
            </p:spPr>
          </p:pic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891CC75E-3C8E-3591-8171-043C24D92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 bwMode="ltGray">
              <a:xfrm>
                <a:off x="1853707" y="11127648"/>
                <a:ext cx="3017221" cy="1574019"/>
              </a:xfrm>
              <a:prstGeom prst="rect">
                <a:avLst/>
              </a:prstGeom>
            </p:spPr>
          </p:pic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317117D0-8E98-6F24-C120-C3EA113C0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 bwMode="ltGray">
              <a:xfrm>
                <a:off x="7252092" y="10851749"/>
                <a:ext cx="2701646" cy="1816169"/>
              </a:xfrm>
              <a:prstGeom prst="rect">
                <a:avLst/>
              </a:prstGeom>
            </p:spPr>
          </p:pic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15AC0501-B275-7CAC-A2C4-8817F8236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 bwMode="ltGray">
              <a:xfrm>
                <a:off x="19212248" y="7755336"/>
                <a:ext cx="2581254" cy="1729295"/>
              </a:xfrm>
              <a:prstGeom prst="rect">
                <a:avLst/>
              </a:prstGeom>
            </p:spPr>
          </p:pic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F58848A5-2A0E-4C20-93E7-2FDC90468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 bwMode="ltGray">
              <a:xfrm>
                <a:off x="17448583" y="9770538"/>
                <a:ext cx="3017221" cy="1699307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8B5EE177-FA93-76ED-AA44-D9053DD21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 bwMode="ltGray">
              <a:xfrm>
                <a:off x="10349981" y="10856958"/>
                <a:ext cx="3089544" cy="1754929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B6C3F118-392D-A8F2-A599-1762B796C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 bwMode="ltGray">
              <a:xfrm>
                <a:off x="12369491" y="123569"/>
                <a:ext cx="5382713" cy="2756071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010FC165-A39F-666B-61F9-A7879C25A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 bwMode="ltGray">
              <a:xfrm>
                <a:off x="16663722" y="5736311"/>
                <a:ext cx="3117975" cy="1967398"/>
              </a:xfrm>
              <a:prstGeom prst="rect">
                <a:avLst/>
              </a:prstGeom>
            </p:spPr>
          </p:pic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440512E-8A3D-3F5D-F4C2-BE1F138A2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 bwMode="ltGray">
              <a:xfrm>
                <a:off x="13549793" y="9952831"/>
                <a:ext cx="3532177" cy="2659056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0C81F125-6566-712C-61C7-5AC4F6274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 bwMode="ltGray">
              <a:xfrm>
                <a:off x="6722160" y="6169746"/>
                <a:ext cx="3567673" cy="2053809"/>
              </a:xfrm>
              <a:prstGeom prst="rect">
                <a:avLst/>
              </a:prstGeom>
            </p:spPr>
          </p:pic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44A0547E-AEB2-CDA7-5C03-8854043AF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 bwMode="ltGray">
              <a:xfrm>
                <a:off x="17890032" y="201196"/>
                <a:ext cx="3685917" cy="2128488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E8055BD1-2B63-FD0A-0E3E-756F4C8BF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 bwMode="ltGray">
              <a:xfrm>
                <a:off x="10544460" y="5917475"/>
                <a:ext cx="3334596" cy="2518535"/>
              </a:xfrm>
              <a:prstGeom prst="rect">
                <a:avLst/>
              </a:prstGeom>
            </p:spPr>
          </p:pic>
          <p:pic>
            <p:nvPicPr>
              <p:cNvPr id="88" name="Grafik 87">
                <a:extLst>
                  <a:ext uri="{FF2B5EF4-FFF2-40B4-BE49-F238E27FC236}">
                    <a16:creationId xmlns:a16="http://schemas.microsoft.com/office/drawing/2014/main" id="{5AE615F4-78E7-01DA-221C-93DC4B3F8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 bwMode="ltGray">
              <a:xfrm>
                <a:off x="9546686" y="8561752"/>
                <a:ext cx="3945860" cy="1995098"/>
              </a:xfrm>
              <a:prstGeom prst="rect">
                <a:avLst/>
              </a:prstGeom>
            </p:spPr>
          </p:pic>
          <p:pic>
            <p:nvPicPr>
              <p:cNvPr id="89" name="Grafik 88">
                <a:extLst>
                  <a:ext uri="{FF2B5EF4-FFF2-40B4-BE49-F238E27FC236}">
                    <a16:creationId xmlns:a16="http://schemas.microsoft.com/office/drawing/2014/main" id="{F04F096A-24A9-A2EF-B85D-476CC91D0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 bwMode="ltGray">
              <a:xfrm>
                <a:off x="8525843" y="184212"/>
                <a:ext cx="3685915" cy="2469255"/>
              </a:xfrm>
              <a:prstGeom prst="rect">
                <a:avLst/>
              </a:prstGeom>
            </p:spPr>
          </p:pic>
          <p:pic>
            <p:nvPicPr>
              <p:cNvPr id="90" name="Grafik 89">
                <a:extLst>
                  <a:ext uri="{FF2B5EF4-FFF2-40B4-BE49-F238E27FC236}">
                    <a16:creationId xmlns:a16="http://schemas.microsoft.com/office/drawing/2014/main" id="{FE8E2ED2-D05B-2351-146E-65D8882C6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 bwMode="ltGray">
              <a:xfrm>
                <a:off x="4785795" y="2407751"/>
                <a:ext cx="3685915" cy="2066579"/>
              </a:xfrm>
              <a:prstGeom prst="rect">
                <a:avLst/>
              </a:prstGeom>
            </p:spPr>
          </p:pic>
          <p:pic>
            <p:nvPicPr>
              <p:cNvPr id="91" name="Grafik 90">
                <a:extLst>
                  <a:ext uri="{FF2B5EF4-FFF2-40B4-BE49-F238E27FC236}">
                    <a16:creationId xmlns:a16="http://schemas.microsoft.com/office/drawing/2014/main" id="{CBCA16C0-1064-0C66-F6BE-E69F362F9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 bwMode="ltGray">
              <a:xfrm>
                <a:off x="1668537" y="268851"/>
                <a:ext cx="2934127" cy="1475329"/>
              </a:xfrm>
              <a:prstGeom prst="rect">
                <a:avLst/>
              </a:prstGeom>
            </p:spPr>
          </p:pic>
          <p:pic>
            <p:nvPicPr>
              <p:cNvPr id="92" name="Grafik 91">
                <a:extLst>
                  <a:ext uri="{FF2B5EF4-FFF2-40B4-BE49-F238E27FC236}">
                    <a16:creationId xmlns:a16="http://schemas.microsoft.com/office/drawing/2014/main" id="{9323F65A-DB29-67AD-F9A4-27DD28BA2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 bwMode="ltGray">
              <a:xfrm>
                <a:off x="1529779" y="6436058"/>
                <a:ext cx="3123234" cy="1943738"/>
              </a:xfrm>
              <a:prstGeom prst="rect">
                <a:avLst/>
              </a:prstGeom>
            </p:spPr>
          </p:pic>
          <p:pic>
            <p:nvPicPr>
              <p:cNvPr id="93" name="Grafik 92">
                <a:extLst>
                  <a:ext uri="{FF2B5EF4-FFF2-40B4-BE49-F238E27FC236}">
                    <a16:creationId xmlns:a16="http://schemas.microsoft.com/office/drawing/2014/main" id="{DDA47B9B-DB99-0FC3-AC88-5A34E575F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 bwMode="ltGray">
              <a:xfrm>
                <a:off x="4760397" y="201196"/>
                <a:ext cx="3558676" cy="2084224"/>
              </a:xfrm>
              <a:prstGeom prst="rect">
                <a:avLst/>
              </a:prstGeom>
            </p:spPr>
          </p:pic>
          <p:pic>
            <p:nvPicPr>
              <p:cNvPr id="94" name="Grafik 93">
                <a:extLst>
                  <a:ext uri="{FF2B5EF4-FFF2-40B4-BE49-F238E27FC236}">
                    <a16:creationId xmlns:a16="http://schemas.microsoft.com/office/drawing/2014/main" id="{2C4B683C-F19D-C7FA-ECDF-B864B8EBC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 bwMode="ltGray">
              <a:xfrm>
                <a:off x="5098317" y="8353037"/>
                <a:ext cx="4250360" cy="2412527"/>
              </a:xfrm>
              <a:prstGeom prst="rect">
                <a:avLst/>
              </a:prstGeom>
            </p:spPr>
          </p:pic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B04FD6FF-B707-E978-4279-BA8A5D8E1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 bwMode="ltGray">
              <a:xfrm>
                <a:off x="1889189" y="8713476"/>
                <a:ext cx="3094198" cy="2266234"/>
              </a:xfrm>
              <a:prstGeom prst="rect">
                <a:avLst/>
              </a:prstGeom>
            </p:spPr>
          </p:pic>
          <p:pic>
            <p:nvPicPr>
              <p:cNvPr id="96" name="Grafik 95">
                <a:extLst>
                  <a:ext uri="{FF2B5EF4-FFF2-40B4-BE49-F238E27FC236}">
                    <a16:creationId xmlns:a16="http://schemas.microsoft.com/office/drawing/2014/main" id="{1968BAF9-3E1E-FC0B-7FA0-8511AEECC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 bwMode="ltGray">
              <a:xfrm>
                <a:off x="8761458" y="2739652"/>
                <a:ext cx="3608033" cy="3063043"/>
              </a:xfrm>
              <a:prstGeom prst="rect">
                <a:avLst/>
              </a:prstGeom>
            </p:spPr>
          </p:pic>
          <p:pic>
            <p:nvPicPr>
              <p:cNvPr id="97" name="Grafik 96">
                <a:extLst>
                  <a:ext uri="{FF2B5EF4-FFF2-40B4-BE49-F238E27FC236}">
                    <a16:creationId xmlns:a16="http://schemas.microsoft.com/office/drawing/2014/main" id="{0F8C2DD5-5F2D-2BEB-4402-F6A680DA9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 bwMode="ltGray">
              <a:xfrm>
                <a:off x="12602926" y="2902432"/>
                <a:ext cx="2457921" cy="2659055"/>
              </a:xfrm>
              <a:prstGeom prst="rect">
                <a:avLst/>
              </a:prstGeom>
            </p:spPr>
          </p:pic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96BAB6B-8BE6-9F3E-4D7A-C2DB19BEC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 bwMode="ltGray">
              <a:xfrm>
                <a:off x="14138922" y="5836687"/>
                <a:ext cx="1843850" cy="2756071"/>
              </a:xfrm>
              <a:prstGeom prst="rect">
                <a:avLst/>
              </a:prstGeom>
            </p:spPr>
          </p:pic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847E5320-0880-028A-7077-27EEB34D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 bwMode="ltGray">
              <a:xfrm>
                <a:off x="18760000" y="2488299"/>
                <a:ext cx="2580775" cy="3031959"/>
              </a:xfrm>
              <a:prstGeom prst="rect">
                <a:avLst/>
              </a:prstGeom>
            </p:spPr>
          </p:pic>
          <p:pic>
            <p:nvPicPr>
              <p:cNvPr id="100" name="Grafik 99">
                <a:extLst>
                  <a:ext uri="{FF2B5EF4-FFF2-40B4-BE49-F238E27FC236}">
                    <a16:creationId xmlns:a16="http://schemas.microsoft.com/office/drawing/2014/main" id="{D197E512-58DD-C357-6E4F-64BD0D62C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 bwMode="ltGray">
              <a:xfrm>
                <a:off x="15235009" y="3534774"/>
                <a:ext cx="3429409" cy="1967398"/>
              </a:xfrm>
              <a:prstGeom prst="rect">
                <a:avLst/>
              </a:prstGeom>
            </p:spPr>
          </p:pic>
        </p:grpSp>
        <p:pic>
          <p:nvPicPr>
            <p:cNvPr id="101" name="Grafik 100" descr="Ein Bild, das Text, Baum, Screenshot, Himmel enthält.&#10;&#10;Automatisch generierte Beschreibung">
              <a:extLst>
                <a:ext uri="{FF2B5EF4-FFF2-40B4-BE49-F238E27FC236}">
                  <a16:creationId xmlns:a16="http://schemas.microsoft.com/office/drawing/2014/main" id="{507C6340-065E-7A03-D1B6-5A3DD217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9572150" y="4316257"/>
              <a:ext cx="886892" cy="825413"/>
            </a:xfrm>
            <a:prstGeom prst="rect">
              <a:avLst/>
            </a:prstGeom>
          </p:spPr>
        </p:pic>
      </p:grpSp>
      <p:pic>
        <p:nvPicPr>
          <p:cNvPr id="251" name="Grafik 250">
            <a:extLst>
              <a:ext uri="{FF2B5EF4-FFF2-40B4-BE49-F238E27FC236}">
                <a16:creationId xmlns:a16="http://schemas.microsoft.com/office/drawing/2014/main" id="{D6783881-9EBA-0C54-0BDD-6306203349A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 bwMode="ltGray">
          <a:xfrm>
            <a:off x="1052698" y="7489453"/>
            <a:ext cx="19569856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9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4D976-431A-D27A-8C24-679C06F5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rafik 250">
            <a:extLst>
              <a:ext uri="{FF2B5EF4-FFF2-40B4-BE49-F238E27FC236}">
                <a16:creationId xmlns:a16="http://schemas.microsoft.com/office/drawing/2014/main" id="{41DBC26B-CB48-88DD-3ECA-C6176CC8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19569856" cy="5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</Words>
  <Application>Microsoft Office PowerPoint</Application>
  <PresentationFormat>Benutzerdefiniert</PresentationFormat>
  <Paragraphs>2</Paragraphs>
  <Slides>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Isaac Bravo Lara</dc:creator>
  <cp:lastModifiedBy>Isaac Bravo Lara</cp:lastModifiedBy>
  <cp:revision>1</cp:revision>
  <dcterms:created xsi:type="dcterms:W3CDTF">2024-02-20T09:54:02Z</dcterms:created>
  <dcterms:modified xsi:type="dcterms:W3CDTF">2024-02-26T12:47:18Z</dcterms:modified>
</cp:coreProperties>
</file>